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29" autoAdjust="0"/>
  </p:normalViewPr>
  <p:slideViewPr>
    <p:cSldViewPr snapToGrid="0">
      <p:cViewPr varScale="1">
        <p:scale>
          <a:sx n="49" d="100"/>
          <a:sy n="49" d="100"/>
        </p:scale>
        <p:origin x="-128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t>12/4/2018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4885" y="5942787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</a:t>
            </a:r>
            <a:r>
              <a:rPr lang="ru-RU" dirty="0" smtClean="0"/>
              <a:t>не </a:t>
            </a:r>
          </a:p>
          <a:p>
            <a:pPr algn="ctr"/>
            <a:r>
              <a:rPr lang="ru-RU" dirty="0" smtClean="0"/>
              <a:t>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8895</TotalTime>
  <Words>745</Words>
  <Application>Microsoft Office PowerPoint</Application>
  <PresentationFormat>Произвольный</PresentationFormat>
  <Paragraphs>85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Презентация PowerPoint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Сергеева ОА</cp:lastModifiedBy>
  <cp:revision>107</cp:revision>
  <cp:lastPrinted>2018-11-22T00:58:04Z</cp:lastPrinted>
  <dcterms:created xsi:type="dcterms:W3CDTF">2016-06-09T03:02:34Z</dcterms:created>
  <dcterms:modified xsi:type="dcterms:W3CDTF">2018-12-04T06:22:25Z</dcterms:modified>
</cp:coreProperties>
</file>