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0" autoAdjust="0"/>
    <p:restoredTop sz="94660"/>
  </p:normalViewPr>
  <p:slideViewPr>
    <p:cSldViewPr snapToGrid="0">
      <p:cViewPr>
        <p:scale>
          <a:sx n="78" d="100"/>
          <a:sy n="78" d="100"/>
        </p:scale>
        <p:origin x="1506" y="10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95F5-4263-435D-AFB5-4676EF713421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781DD-38CF-44C7-9A93-5F7A289877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756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95F5-4263-435D-AFB5-4676EF713421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781DD-38CF-44C7-9A93-5F7A289877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999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95F5-4263-435D-AFB5-4676EF713421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781DD-38CF-44C7-9A93-5F7A289877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245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95F5-4263-435D-AFB5-4676EF713421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781DD-38CF-44C7-9A93-5F7A289877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202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95F5-4263-435D-AFB5-4676EF713421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781DD-38CF-44C7-9A93-5F7A289877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421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95F5-4263-435D-AFB5-4676EF713421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781DD-38CF-44C7-9A93-5F7A289877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233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95F5-4263-435D-AFB5-4676EF713421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781DD-38CF-44C7-9A93-5F7A289877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636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95F5-4263-435D-AFB5-4676EF713421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781DD-38CF-44C7-9A93-5F7A289877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275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95F5-4263-435D-AFB5-4676EF713421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781DD-38CF-44C7-9A93-5F7A289877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652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95F5-4263-435D-AFB5-4676EF713421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781DD-38CF-44C7-9A93-5F7A289877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156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95F5-4263-435D-AFB5-4676EF713421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781DD-38CF-44C7-9A93-5F7A289877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752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E95F5-4263-435D-AFB5-4676EF713421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781DD-38CF-44C7-9A93-5F7A289877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562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wmf"/><Relationship Id="rId10" Type="http://schemas.openxmlformats.org/officeDocument/2006/relationships/image" Target="../media/image6.jpeg"/><Relationship Id="rId4" Type="http://schemas.openxmlformats.org/officeDocument/2006/relationships/image" Target="../media/image3.wmf"/><Relationship Id="rId9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7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3701" y="-1088683"/>
            <a:ext cx="12491253" cy="7932509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-163859" y="-2079508"/>
            <a:ext cx="12528031" cy="985181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17" tIns="43608" rIns="87217" bIns="43608" anchor="t"/>
          <a:lstStyle>
            <a:lvl1pPr defTabSz="1330325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1330325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330325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330325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330325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3303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3303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3303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3303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ПЛАН ДЕЙСТВИЙ ПРИ ЛИКВИДАЦИИ ПРИРОДНЫХ (ЛАНДШАФТНЫХ) ПОЖАРОВ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100" b="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7724939" y="-1000706"/>
            <a:ext cx="939041" cy="1072256"/>
            <a:chOff x="5393829" y="1047819"/>
            <a:chExt cx="2254538" cy="3196521"/>
          </a:xfrm>
        </p:grpSpPr>
        <p:grpSp>
          <p:nvGrpSpPr>
            <p:cNvPr id="8" name="Group 12017"/>
            <p:cNvGrpSpPr>
              <a:grpSpLocks/>
            </p:cNvGrpSpPr>
            <p:nvPr/>
          </p:nvGrpSpPr>
          <p:grpSpPr bwMode="auto">
            <a:xfrm>
              <a:off x="5417386" y="1680501"/>
              <a:ext cx="1676572" cy="435791"/>
              <a:chOff x="68580" y="329873"/>
              <a:chExt cx="96" cy="31"/>
            </a:xfrm>
          </p:grpSpPr>
          <p:grpSp>
            <p:nvGrpSpPr>
              <p:cNvPr id="36" name="Group 12018"/>
              <p:cNvGrpSpPr>
                <a:grpSpLocks/>
              </p:cNvGrpSpPr>
              <p:nvPr/>
            </p:nvGrpSpPr>
            <p:grpSpPr bwMode="auto">
              <a:xfrm>
                <a:off x="68580" y="329882"/>
                <a:ext cx="96" cy="22"/>
                <a:chOff x="68580" y="329882"/>
                <a:chExt cx="98" cy="24"/>
              </a:xfrm>
            </p:grpSpPr>
            <p:sp>
              <p:nvSpPr>
                <p:cNvPr id="38" name="Freeform 12019"/>
                <p:cNvSpPr>
                  <a:spLocks/>
                </p:cNvSpPr>
                <p:nvPr/>
              </p:nvSpPr>
              <p:spPr bwMode="auto">
                <a:xfrm>
                  <a:off x="68580" y="329882"/>
                  <a:ext cx="98" cy="24"/>
                </a:xfrm>
                <a:custGeom>
                  <a:avLst/>
                  <a:gdLst>
                    <a:gd name="T0" fmla="*/ 19 w 2856"/>
                    <a:gd name="T1" fmla="*/ 6 h 595"/>
                    <a:gd name="T2" fmla="*/ 2708 w 2856"/>
                    <a:gd name="T3" fmla="*/ 0 h 595"/>
                    <a:gd name="T4" fmla="*/ 2856 w 2856"/>
                    <a:gd name="T5" fmla="*/ 595 h 595"/>
                    <a:gd name="T6" fmla="*/ 0 w 2856"/>
                    <a:gd name="T7" fmla="*/ 592 h 595"/>
                    <a:gd name="T8" fmla="*/ 19 w 2856"/>
                    <a:gd name="T9" fmla="*/ 6 h 5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56" h="595">
                      <a:moveTo>
                        <a:pt x="19" y="6"/>
                      </a:moveTo>
                      <a:lnTo>
                        <a:pt x="2708" y="0"/>
                      </a:lnTo>
                      <a:lnTo>
                        <a:pt x="2856" y="595"/>
                      </a:lnTo>
                      <a:lnTo>
                        <a:pt x="0" y="592"/>
                      </a:lnTo>
                      <a:lnTo>
                        <a:pt x="19" y="6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800"/>
                </a:p>
              </p:txBody>
            </p:sp>
            <p:sp>
              <p:nvSpPr>
                <p:cNvPr id="39" name="Freeform 12020"/>
                <p:cNvSpPr>
                  <a:spLocks/>
                </p:cNvSpPr>
                <p:nvPr/>
              </p:nvSpPr>
              <p:spPr bwMode="auto">
                <a:xfrm>
                  <a:off x="68580" y="329886"/>
                  <a:ext cx="97" cy="16"/>
                </a:xfrm>
                <a:custGeom>
                  <a:avLst/>
                  <a:gdLst>
                    <a:gd name="T0" fmla="*/ 10 w 3190"/>
                    <a:gd name="T1" fmla="*/ 0 h 440"/>
                    <a:gd name="T2" fmla="*/ 3090 w 3190"/>
                    <a:gd name="T3" fmla="*/ 0 h 440"/>
                    <a:gd name="T4" fmla="*/ 3190 w 3190"/>
                    <a:gd name="T5" fmla="*/ 440 h 440"/>
                    <a:gd name="T6" fmla="*/ 0 w 3190"/>
                    <a:gd name="T7" fmla="*/ 440 h 440"/>
                    <a:gd name="T8" fmla="*/ 10 w 3190"/>
                    <a:gd name="T9" fmla="*/ 0 h 4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0" h="440">
                      <a:moveTo>
                        <a:pt x="10" y="0"/>
                      </a:moveTo>
                      <a:lnTo>
                        <a:pt x="3090" y="0"/>
                      </a:lnTo>
                      <a:lnTo>
                        <a:pt x="3190" y="440"/>
                      </a:lnTo>
                      <a:lnTo>
                        <a:pt x="0" y="44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800"/>
                </a:p>
              </p:txBody>
            </p:sp>
          </p:grpSp>
          <p:sp>
            <p:nvSpPr>
              <p:cNvPr id="37" name="Text Box 12021"/>
              <p:cNvSpPr txBox="1">
                <a:spLocks noChangeArrowheads="1"/>
              </p:cNvSpPr>
              <p:nvPr/>
            </p:nvSpPr>
            <p:spPr bwMode="auto">
              <a:xfrm>
                <a:off x="68580" y="329873"/>
                <a:ext cx="90" cy="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rtl="0">
                  <a:defRPr sz="1000"/>
                </a:pPr>
                <a:r>
                  <a:rPr lang="ru-RU" sz="800" b="0" i="1" u="none" strike="noStrike" baseline="0" dirty="0" smtClean="0">
                    <a:solidFill>
                      <a:srgbClr val="000000"/>
                    </a:solidFill>
                    <a:latin typeface="Impact"/>
                  </a:rPr>
                  <a:t>КЧС </a:t>
                </a:r>
                <a:r>
                  <a:rPr lang="ru-RU" sz="800" i="1" dirty="0" smtClean="0">
                    <a:solidFill>
                      <a:srgbClr val="000000"/>
                    </a:solidFill>
                    <a:latin typeface="Impact"/>
                  </a:rPr>
                  <a:t>и О</a:t>
                </a:r>
                <a:r>
                  <a:rPr lang="ru-RU" sz="800" b="0" i="1" u="none" strike="noStrike" baseline="0" dirty="0" smtClean="0">
                    <a:solidFill>
                      <a:srgbClr val="000000"/>
                    </a:solidFill>
                    <a:latin typeface="Impact"/>
                  </a:rPr>
                  <a:t>ПБ</a:t>
                </a:r>
                <a:endParaRPr lang="ru-RU" sz="800" b="0" i="1" u="none" strike="noStrike" baseline="0" dirty="0">
                  <a:solidFill>
                    <a:srgbClr val="000000"/>
                  </a:solidFill>
                  <a:latin typeface="Impact"/>
                </a:endParaRPr>
              </a:p>
              <a:p>
                <a:pPr algn="ctr" rtl="0">
                  <a:defRPr sz="1000"/>
                </a:pPr>
                <a:endParaRPr lang="ru-RU" sz="800" b="0" i="1" u="none" strike="noStrike" baseline="0" dirty="0">
                  <a:solidFill>
                    <a:srgbClr val="000000"/>
                  </a:solidFill>
                  <a:latin typeface="Impact"/>
                </a:endParaRPr>
              </a:p>
            </p:txBody>
          </p:sp>
        </p:grpSp>
        <p:grpSp>
          <p:nvGrpSpPr>
            <p:cNvPr id="9" name="Группа 8"/>
            <p:cNvGrpSpPr/>
            <p:nvPr/>
          </p:nvGrpSpPr>
          <p:grpSpPr>
            <a:xfrm>
              <a:off x="5408088" y="1049015"/>
              <a:ext cx="2240279" cy="817941"/>
              <a:chOff x="6943385" y="691930"/>
              <a:chExt cx="1045836" cy="573090"/>
            </a:xfrm>
          </p:grpSpPr>
          <p:grpSp>
            <p:nvGrpSpPr>
              <p:cNvPr id="16" name="Group 11994"/>
              <p:cNvGrpSpPr>
                <a:grpSpLocks/>
              </p:cNvGrpSpPr>
              <p:nvPr/>
            </p:nvGrpSpPr>
            <p:grpSpPr bwMode="auto">
              <a:xfrm>
                <a:off x="6943385" y="691930"/>
                <a:ext cx="1045836" cy="403481"/>
                <a:chOff x="68567" y="329038"/>
                <a:chExt cx="3041" cy="2402"/>
              </a:xfrm>
            </p:grpSpPr>
            <p:grpSp>
              <p:nvGrpSpPr>
                <p:cNvPr id="27" name="Group 11995"/>
                <p:cNvGrpSpPr>
                  <a:grpSpLocks/>
                </p:cNvGrpSpPr>
                <p:nvPr/>
              </p:nvGrpSpPr>
              <p:grpSpPr bwMode="auto">
                <a:xfrm>
                  <a:off x="70736" y="330623"/>
                  <a:ext cx="872" cy="817"/>
                  <a:chOff x="70740" y="330627"/>
                  <a:chExt cx="3198" cy="1977"/>
                </a:xfrm>
              </p:grpSpPr>
              <p:sp>
                <p:nvSpPr>
                  <p:cNvPr id="34" name="AutoShape 11996"/>
                  <p:cNvSpPr>
                    <a:spLocks noChangeArrowheads="1"/>
                  </p:cNvSpPr>
                  <p:nvPr/>
                </p:nvSpPr>
                <p:spPr bwMode="auto">
                  <a:xfrm rot="10795968">
                    <a:off x="70769" y="330627"/>
                    <a:ext cx="3169" cy="1913"/>
                  </a:xfrm>
                  <a:prstGeom prst="can">
                    <a:avLst>
                      <a:gd name="adj" fmla="val 28907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800"/>
                  </a:p>
                </p:txBody>
              </p:sp>
              <p:sp>
                <p:nvSpPr>
                  <p:cNvPr id="35" name="Oval 11997"/>
                  <p:cNvSpPr>
                    <a:spLocks noChangeArrowheads="1"/>
                  </p:cNvSpPr>
                  <p:nvPr/>
                </p:nvSpPr>
                <p:spPr bwMode="auto">
                  <a:xfrm>
                    <a:off x="70740" y="332028"/>
                    <a:ext cx="3168" cy="576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 sz="800"/>
                  </a:p>
                </p:txBody>
              </p:sp>
            </p:grpSp>
            <p:grpSp>
              <p:nvGrpSpPr>
                <p:cNvPr id="28" name="Group 11998"/>
                <p:cNvGrpSpPr>
                  <a:grpSpLocks/>
                </p:cNvGrpSpPr>
                <p:nvPr/>
              </p:nvGrpSpPr>
              <p:grpSpPr bwMode="auto">
                <a:xfrm>
                  <a:off x="70164" y="329765"/>
                  <a:ext cx="1152" cy="1466"/>
                  <a:chOff x="70164" y="329371"/>
                  <a:chExt cx="3168" cy="2904"/>
                </a:xfrm>
              </p:grpSpPr>
              <p:sp>
                <p:nvSpPr>
                  <p:cNvPr id="32" name="AutoShape 11999"/>
                  <p:cNvSpPr>
                    <a:spLocks noChangeArrowheads="1"/>
                  </p:cNvSpPr>
                  <p:nvPr/>
                </p:nvSpPr>
                <p:spPr bwMode="auto">
                  <a:xfrm rot="10795968">
                    <a:off x="70164" y="329371"/>
                    <a:ext cx="3166" cy="2801"/>
                  </a:xfrm>
                  <a:prstGeom prst="can">
                    <a:avLst>
                      <a:gd name="adj" fmla="val 28907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800"/>
                  </a:p>
                </p:txBody>
              </p:sp>
              <p:sp>
                <p:nvSpPr>
                  <p:cNvPr id="33" name="Oval 12000"/>
                  <p:cNvSpPr>
                    <a:spLocks noChangeArrowheads="1"/>
                  </p:cNvSpPr>
                  <p:nvPr/>
                </p:nvSpPr>
                <p:spPr bwMode="auto">
                  <a:xfrm>
                    <a:off x="70164" y="331699"/>
                    <a:ext cx="3168" cy="576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 sz="800"/>
                  </a:p>
                </p:txBody>
              </p:sp>
            </p:grpSp>
            <p:grpSp>
              <p:nvGrpSpPr>
                <p:cNvPr id="29" name="Group 12001"/>
                <p:cNvGrpSpPr>
                  <a:grpSpLocks/>
                </p:cNvGrpSpPr>
                <p:nvPr/>
              </p:nvGrpSpPr>
              <p:grpSpPr bwMode="auto">
                <a:xfrm>
                  <a:off x="68567" y="329038"/>
                  <a:ext cx="2307" cy="2212"/>
                  <a:chOff x="68580" y="328414"/>
                  <a:chExt cx="3173" cy="3439"/>
                </a:xfrm>
              </p:grpSpPr>
              <p:sp>
                <p:nvSpPr>
                  <p:cNvPr id="30" name="AutoShape 12002"/>
                  <p:cNvSpPr>
                    <a:spLocks noChangeArrowheads="1"/>
                  </p:cNvSpPr>
                  <p:nvPr/>
                </p:nvSpPr>
                <p:spPr bwMode="auto">
                  <a:xfrm rot="10795968">
                    <a:off x="68585" y="328414"/>
                    <a:ext cx="3168" cy="3208"/>
                  </a:xfrm>
                  <a:prstGeom prst="can">
                    <a:avLst>
                      <a:gd name="adj" fmla="val 28907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800"/>
                  </a:p>
                </p:txBody>
              </p:sp>
              <p:sp>
                <p:nvSpPr>
                  <p:cNvPr id="31" name="Oval 12003"/>
                  <p:cNvSpPr>
                    <a:spLocks noChangeArrowheads="1"/>
                  </p:cNvSpPr>
                  <p:nvPr/>
                </p:nvSpPr>
                <p:spPr bwMode="auto">
                  <a:xfrm>
                    <a:off x="68580" y="331277"/>
                    <a:ext cx="3168" cy="576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 sz="800"/>
                  </a:p>
                </p:txBody>
              </p:sp>
            </p:grpSp>
          </p:grpSp>
          <p:grpSp>
            <p:nvGrpSpPr>
              <p:cNvPr id="17" name="Group 12004"/>
              <p:cNvGrpSpPr>
                <a:grpSpLocks/>
              </p:cNvGrpSpPr>
              <p:nvPr/>
            </p:nvGrpSpPr>
            <p:grpSpPr bwMode="auto">
              <a:xfrm>
                <a:off x="6947723" y="881546"/>
                <a:ext cx="1039989" cy="303399"/>
                <a:chOff x="68580" y="329644"/>
                <a:chExt cx="3024" cy="1357"/>
              </a:xfrm>
            </p:grpSpPr>
            <p:sp>
              <p:nvSpPr>
                <p:cNvPr id="21" name="AutoShape 12005"/>
                <p:cNvSpPr>
                  <a:spLocks noChangeArrowheads="1"/>
                </p:cNvSpPr>
                <p:nvPr/>
              </p:nvSpPr>
              <p:spPr bwMode="auto">
                <a:xfrm rot="10795968">
                  <a:off x="70740" y="330395"/>
                  <a:ext cx="864" cy="575"/>
                </a:xfrm>
                <a:prstGeom prst="can">
                  <a:avLst>
                    <a:gd name="adj" fmla="val 28907"/>
                  </a:avLst>
                </a:prstGeom>
                <a:solidFill>
                  <a:srgbClr val="33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800"/>
                </a:p>
              </p:txBody>
            </p:sp>
            <p:sp>
              <p:nvSpPr>
                <p:cNvPr id="22" name="Oval 12006"/>
                <p:cNvSpPr>
                  <a:spLocks noChangeArrowheads="1"/>
                </p:cNvSpPr>
                <p:nvPr/>
              </p:nvSpPr>
              <p:spPr bwMode="auto">
                <a:xfrm>
                  <a:off x="70740" y="330828"/>
                  <a:ext cx="864" cy="17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00"/>
                </a:p>
              </p:txBody>
            </p:sp>
            <p:sp>
              <p:nvSpPr>
                <p:cNvPr id="23" name="AutoShape 12007"/>
                <p:cNvSpPr>
                  <a:spLocks noChangeArrowheads="1"/>
                </p:cNvSpPr>
                <p:nvPr/>
              </p:nvSpPr>
              <p:spPr bwMode="auto">
                <a:xfrm rot="10795968">
                  <a:off x="70164" y="330156"/>
                  <a:ext cx="1152" cy="702"/>
                </a:xfrm>
                <a:prstGeom prst="can">
                  <a:avLst>
                    <a:gd name="adj" fmla="val 28907"/>
                  </a:avLst>
                </a:prstGeom>
                <a:solidFill>
                  <a:srgbClr val="33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800"/>
                </a:p>
              </p:txBody>
            </p:sp>
            <p:sp>
              <p:nvSpPr>
                <p:cNvPr id="24" name="Oval 12008"/>
                <p:cNvSpPr>
                  <a:spLocks noChangeArrowheads="1"/>
                </p:cNvSpPr>
                <p:nvPr/>
              </p:nvSpPr>
              <p:spPr bwMode="auto">
                <a:xfrm>
                  <a:off x="70164" y="330685"/>
                  <a:ext cx="1152" cy="211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00"/>
                </a:p>
              </p:txBody>
            </p:sp>
            <p:sp>
              <p:nvSpPr>
                <p:cNvPr id="25" name="AutoShape 12009"/>
                <p:cNvSpPr>
                  <a:spLocks noChangeArrowheads="1"/>
                </p:cNvSpPr>
                <p:nvPr/>
              </p:nvSpPr>
              <p:spPr bwMode="auto">
                <a:xfrm rot="10795968">
                  <a:off x="68580" y="329644"/>
                  <a:ext cx="2304" cy="1100"/>
                </a:xfrm>
                <a:prstGeom prst="can">
                  <a:avLst>
                    <a:gd name="adj" fmla="val 28907"/>
                  </a:avLst>
                </a:prstGeom>
                <a:solidFill>
                  <a:srgbClr val="33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800"/>
                </a:p>
              </p:txBody>
            </p:sp>
            <p:sp>
              <p:nvSpPr>
                <p:cNvPr id="26" name="Oval 12010"/>
                <p:cNvSpPr>
                  <a:spLocks noChangeArrowheads="1"/>
                </p:cNvSpPr>
                <p:nvPr/>
              </p:nvSpPr>
              <p:spPr bwMode="auto">
                <a:xfrm>
                  <a:off x="68580" y="330523"/>
                  <a:ext cx="2304" cy="26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00"/>
                </a:p>
              </p:txBody>
            </p:sp>
          </p:grpSp>
          <p:sp>
            <p:nvSpPr>
              <p:cNvPr id="18" name="Прямоугольник 35"/>
              <p:cNvSpPr/>
              <p:nvPr/>
            </p:nvSpPr>
            <p:spPr>
              <a:xfrm>
                <a:off x="6947844" y="1040653"/>
                <a:ext cx="789865" cy="148875"/>
              </a:xfrm>
              <a:custGeom>
                <a:avLst/>
                <a:gdLst>
                  <a:gd name="connsiteX0" fmla="*/ 0 w 842010"/>
                  <a:gd name="connsiteY0" fmla="*/ 0 h 175260"/>
                  <a:gd name="connsiteX1" fmla="*/ 842010 w 842010"/>
                  <a:gd name="connsiteY1" fmla="*/ 0 h 175260"/>
                  <a:gd name="connsiteX2" fmla="*/ 842010 w 842010"/>
                  <a:gd name="connsiteY2" fmla="*/ 175260 h 175260"/>
                  <a:gd name="connsiteX3" fmla="*/ 0 w 842010"/>
                  <a:gd name="connsiteY3" fmla="*/ 175260 h 175260"/>
                  <a:gd name="connsiteX4" fmla="*/ 0 w 842010"/>
                  <a:gd name="connsiteY4" fmla="*/ 0 h 175260"/>
                  <a:gd name="connsiteX0" fmla="*/ 0 w 842010"/>
                  <a:gd name="connsiteY0" fmla="*/ 51435 h 226695"/>
                  <a:gd name="connsiteX1" fmla="*/ 409575 w 842010"/>
                  <a:gd name="connsiteY1" fmla="*/ 0 h 226695"/>
                  <a:gd name="connsiteX2" fmla="*/ 842010 w 842010"/>
                  <a:gd name="connsiteY2" fmla="*/ 51435 h 226695"/>
                  <a:gd name="connsiteX3" fmla="*/ 842010 w 842010"/>
                  <a:gd name="connsiteY3" fmla="*/ 226695 h 226695"/>
                  <a:gd name="connsiteX4" fmla="*/ 0 w 842010"/>
                  <a:gd name="connsiteY4" fmla="*/ 226695 h 226695"/>
                  <a:gd name="connsiteX5" fmla="*/ 0 w 842010"/>
                  <a:gd name="connsiteY5" fmla="*/ 51435 h 226695"/>
                  <a:gd name="connsiteX0" fmla="*/ 0 w 842010"/>
                  <a:gd name="connsiteY0" fmla="*/ 56299 h 231559"/>
                  <a:gd name="connsiteX1" fmla="*/ 409575 w 842010"/>
                  <a:gd name="connsiteY1" fmla="*/ 4864 h 231559"/>
                  <a:gd name="connsiteX2" fmla="*/ 842010 w 842010"/>
                  <a:gd name="connsiteY2" fmla="*/ 56299 h 231559"/>
                  <a:gd name="connsiteX3" fmla="*/ 842010 w 842010"/>
                  <a:gd name="connsiteY3" fmla="*/ 231559 h 231559"/>
                  <a:gd name="connsiteX4" fmla="*/ 0 w 842010"/>
                  <a:gd name="connsiteY4" fmla="*/ 231559 h 231559"/>
                  <a:gd name="connsiteX5" fmla="*/ 0 w 842010"/>
                  <a:gd name="connsiteY5" fmla="*/ 56299 h 231559"/>
                  <a:gd name="connsiteX0" fmla="*/ 0 w 842010"/>
                  <a:gd name="connsiteY0" fmla="*/ 51948 h 227208"/>
                  <a:gd name="connsiteX1" fmla="*/ 409575 w 842010"/>
                  <a:gd name="connsiteY1" fmla="*/ 513 h 227208"/>
                  <a:gd name="connsiteX2" fmla="*/ 842010 w 842010"/>
                  <a:gd name="connsiteY2" fmla="*/ 51948 h 227208"/>
                  <a:gd name="connsiteX3" fmla="*/ 842010 w 842010"/>
                  <a:gd name="connsiteY3" fmla="*/ 227208 h 227208"/>
                  <a:gd name="connsiteX4" fmla="*/ 0 w 842010"/>
                  <a:gd name="connsiteY4" fmla="*/ 227208 h 227208"/>
                  <a:gd name="connsiteX5" fmla="*/ 0 w 842010"/>
                  <a:gd name="connsiteY5" fmla="*/ 51948 h 227208"/>
                  <a:gd name="connsiteX0" fmla="*/ 0 w 842010"/>
                  <a:gd name="connsiteY0" fmla="*/ 51948 h 227208"/>
                  <a:gd name="connsiteX1" fmla="*/ 409575 w 842010"/>
                  <a:gd name="connsiteY1" fmla="*/ 513 h 227208"/>
                  <a:gd name="connsiteX2" fmla="*/ 842010 w 842010"/>
                  <a:gd name="connsiteY2" fmla="*/ 51948 h 227208"/>
                  <a:gd name="connsiteX3" fmla="*/ 842010 w 842010"/>
                  <a:gd name="connsiteY3" fmla="*/ 227208 h 227208"/>
                  <a:gd name="connsiteX4" fmla="*/ 0 w 842010"/>
                  <a:gd name="connsiteY4" fmla="*/ 227208 h 227208"/>
                  <a:gd name="connsiteX5" fmla="*/ 0 w 842010"/>
                  <a:gd name="connsiteY5" fmla="*/ 51948 h 227208"/>
                  <a:gd name="connsiteX0" fmla="*/ 0 w 842010"/>
                  <a:gd name="connsiteY0" fmla="*/ 52373 h 227633"/>
                  <a:gd name="connsiteX1" fmla="*/ 409575 w 842010"/>
                  <a:gd name="connsiteY1" fmla="*/ 938 h 227633"/>
                  <a:gd name="connsiteX2" fmla="*/ 842010 w 842010"/>
                  <a:gd name="connsiteY2" fmla="*/ 52373 h 227633"/>
                  <a:gd name="connsiteX3" fmla="*/ 842010 w 842010"/>
                  <a:gd name="connsiteY3" fmla="*/ 227633 h 227633"/>
                  <a:gd name="connsiteX4" fmla="*/ 0 w 842010"/>
                  <a:gd name="connsiteY4" fmla="*/ 227633 h 227633"/>
                  <a:gd name="connsiteX5" fmla="*/ 0 w 842010"/>
                  <a:gd name="connsiteY5" fmla="*/ 52373 h 227633"/>
                  <a:gd name="connsiteX0" fmla="*/ 0 w 842010"/>
                  <a:gd name="connsiteY0" fmla="*/ 52373 h 227633"/>
                  <a:gd name="connsiteX1" fmla="*/ 409575 w 842010"/>
                  <a:gd name="connsiteY1" fmla="*/ 938 h 227633"/>
                  <a:gd name="connsiteX2" fmla="*/ 842010 w 842010"/>
                  <a:gd name="connsiteY2" fmla="*/ 52373 h 227633"/>
                  <a:gd name="connsiteX3" fmla="*/ 842010 w 842010"/>
                  <a:gd name="connsiteY3" fmla="*/ 227633 h 227633"/>
                  <a:gd name="connsiteX4" fmla="*/ 0 w 842010"/>
                  <a:gd name="connsiteY4" fmla="*/ 227633 h 227633"/>
                  <a:gd name="connsiteX5" fmla="*/ 0 w 842010"/>
                  <a:gd name="connsiteY5" fmla="*/ 52373 h 227633"/>
                  <a:gd name="connsiteX0" fmla="*/ 0 w 842010"/>
                  <a:gd name="connsiteY0" fmla="*/ 51794 h 227054"/>
                  <a:gd name="connsiteX1" fmla="*/ 409575 w 842010"/>
                  <a:gd name="connsiteY1" fmla="*/ 359 h 227054"/>
                  <a:gd name="connsiteX2" fmla="*/ 842010 w 842010"/>
                  <a:gd name="connsiteY2" fmla="*/ 51794 h 227054"/>
                  <a:gd name="connsiteX3" fmla="*/ 842010 w 842010"/>
                  <a:gd name="connsiteY3" fmla="*/ 227054 h 227054"/>
                  <a:gd name="connsiteX4" fmla="*/ 0 w 842010"/>
                  <a:gd name="connsiteY4" fmla="*/ 227054 h 227054"/>
                  <a:gd name="connsiteX5" fmla="*/ 0 w 842010"/>
                  <a:gd name="connsiteY5" fmla="*/ 51794 h 227054"/>
                  <a:gd name="connsiteX0" fmla="*/ 0 w 842010"/>
                  <a:gd name="connsiteY0" fmla="*/ 51794 h 227054"/>
                  <a:gd name="connsiteX1" fmla="*/ 409575 w 842010"/>
                  <a:gd name="connsiteY1" fmla="*/ 359 h 227054"/>
                  <a:gd name="connsiteX2" fmla="*/ 842010 w 842010"/>
                  <a:gd name="connsiteY2" fmla="*/ 51794 h 227054"/>
                  <a:gd name="connsiteX3" fmla="*/ 842010 w 842010"/>
                  <a:gd name="connsiteY3" fmla="*/ 227054 h 227054"/>
                  <a:gd name="connsiteX4" fmla="*/ 403860 w 842010"/>
                  <a:gd name="connsiteY4" fmla="*/ 162284 h 227054"/>
                  <a:gd name="connsiteX5" fmla="*/ 0 w 842010"/>
                  <a:gd name="connsiteY5" fmla="*/ 227054 h 227054"/>
                  <a:gd name="connsiteX6" fmla="*/ 0 w 842010"/>
                  <a:gd name="connsiteY6" fmla="*/ 51794 h 227054"/>
                  <a:gd name="connsiteX0" fmla="*/ 0 w 842010"/>
                  <a:gd name="connsiteY0" fmla="*/ 51794 h 227054"/>
                  <a:gd name="connsiteX1" fmla="*/ 409575 w 842010"/>
                  <a:gd name="connsiteY1" fmla="*/ 359 h 227054"/>
                  <a:gd name="connsiteX2" fmla="*/ 842010 w 842010"/>
                  <a:gd name="connsiteY2" fmla="*/ 51794 h 227054"/>
                  <a:gd name="connsiteX3" fmla="*/ 842010 w 842010"/>
                  <a:gd name="connsiteY3" fmla="*/ 227054 h 227054"/>
                  <a:gd name="connsiteX4" fmla="*/ 403860 w 842010"/>
                  <a:gd name="connsiteY4" fmla="*/ 162284 h 227054"/>
                  <a:gd name="connsiteX5" fmla="*/ 0 w 842010"/>
                  <a:gd name="connsiteY5" fmla="*/ 227054 h 227054"/>
                  <a:gd name="connsiteX6" fmla="*/ 0 w 842010"/>
                  <a:gd name="connsiteY6" fmla="*/ 51794 h 227054"/>
                  <a:gd name="connsiteX0" fmla="*/ 0 w 842010"/>
                  <a:gd name="connsiteY0" fmla="*/ 51794 h 229236"/>
                  <a:gd name="connsiteX1" fmla="*/ 409575 w 842010"/>
                  <a:gd name="connsiteY1" fmla="*/ 359 h 229236"/>
                  <a:gd name="connsiteX2" fmla="*/ 842010 w 842010"/>
                  <a:gd name="connsiteY2" fmla="*/ 51794 h 229236"/>
                  <a:gd name="connsiteX3" fmla="*/ 842010 w 842010"/>
                  <a:gd name="connsiteY3" fmla="*/ 227054 h 229236"/>
                  <a:gd name="connsiteX4" fmla="*/ 403860 w 842010"/>
                  <a:gd name="connsiteY4" fmla="*/ 162284 h 229236"/>
                  <a:gd name="connsiteX5" fmla="*/ 0 w 842010"/>
                  <a:gd name="connsiteY5" fmla="*/ 227054 h 229236"/>
                  <a:gd name="connsiteX6" fmla="*/ 0 w 842010"/>
                  <a:gd name="connsiteY6" fmla="*/ 51794 h 229236"/>
                  <a:gd name="connsiteX0" fmla="*/ 0 w 842010"/>
                  <a:gd name="connsiteY0" fmla="*/ 51794 h 229749"/>
                  <a:gd name="connsiteX1" fmla="*/ 409575 w 842010"/>
                  <a:gd name="connsiteY1" fmla="*/ 359 h 229749"/>
                  <a:gd name="connsiteX2" fmla="*/ 842010 w 842010"/>
                  <a:gd name="connsiteY2" fmla="*/ 51794 h 229749"/>
                  <a:gd name="connsiteX3" fmla="*/ 842010 w 842010"/>
                  <a:gd name="connsiteY3" fmla="*/ 227054 h 229749"/>
                  <a:gd name="connsiteX4" fmla="*/ 403860 w 842010"/>
                  <a:gd name="connsiteY4" fmla="*/ 162284 h 229749"/>
                  <a:gd name="connsiteX5" fmla="*/ 0 w 842010"/>
                  <a:gd name="connsiteY5" fmla="*/ 227054 h 229749"/>
                  <a:gd name="connsiteX6" fmla="*/ 0 w 842010"/>
                  <a:gd name="connsiteY6" fmla="*/ 51794 h 229749"/>
                  <a:gd name="connsiteX0" fmla="*/ 0 w 842010"/>
                  <a:gd name="connsiteY0" fmla="*/ 51794 h 227054"/>
                  <a:gd name="connsiteX1" fmla="*/ 409575 w 842010"/>
                  <a:gd name="connsiteY1" fmla="*/ 359 h 227054"/>
                  <a:gd name="connsiteX2" fmla="*/ 842010 w 842010"/>
                  <a:gd name="connsiteY2" fmla="*/ 51794 h 227054"/>
                  <a:gd name="connsiteX3" fmla="*/ 842010 w 842010"/>
                  <a:gd name="connsiteY3" fmla="*/ 227054 h 227054"/>
                  <a:gd name="connsiteX4" fmla="*/ 403860 w 842010"/>
                  <a:gd name="connsiteY4" fmla="*/ 162284 h 227054"/>
                  <a:gd name="connsiteX5" fmla="*/ 0 w 842010"/>
                  <a:gd name="connsiteY5" fmla="*/ 227054 h 227054"/>
                  <a:gd name="connsiteX6" fmla="*/ 0 w 842010"/>
                  <a:gd name="connsiteY6" fmla="*/ 51794 h 227054"/>
                  <a:gd name="connsiteX0" fmla="*/ 0 w 842010"/>
                  <a:gd name="connsiteY0" fmla="*/ 51794 h 227054"/>
                  <a:gd name="connsiteX1" fmla="*/ 409575 w 842010"/>
                  <a:gd name="connsiteY1" fmla="*/ 359 h 227054"/>
                  <a:gd name="connsiteX2" fmla="*/ 842010 w 842010"/>
                  <a:gd name="connsiteY2" fmla="*/ 51794 h 227054"/>
                  <a:gd name="connsiteX3" fmla="*/ 842010 w 842010"/>
                  <a:gd name="connsiteY3" fmla="*/ 227054 h 227054"/>
                  <a:gd name="connsiteX4" fmla="*/ 403860 w 842010"/>
                  <a:gd name="connsiteY4" fmla="*/ 162284 h 227054"/>
                  <a:gd name="connsiteX5" fmla="*/ 0 w 842010"/>
                  <a:gd name="connsiteY5" fmla="*/ 227054 h 227054"/>
                  <a:gd name="connsiteX6" fmla="*/ 0 w 842010"/>
                  <a:gd name="connsiteY6" fmla="*/ 51794 h 227054"/>
                  <a:gd name="connsiteX0" fmla="*/ 0 w 842010"/>
                  <a:gd name="connsiteY0" fmla="*/ 51591 h 226851"/>
                  <a:gd name="connsiteX1" fmla="*/ 409575 w 842010"/>
                  <a:gd name="connsiteY1" fmla="*/ 156 h 226851"/>
                  <a:gd name="connsiteX2" fmla="*/ 842010 w 842010"/>
                  <a:gd name="connsiteY2" fmla="*/ 51591 h 226851"/>
                  <a:gd name="connsiteX3" fmla="*/ 842010 w 842010"/>
                  <a:gd name="connsiteY3" fmla="*/ 226851 h 226851"/>
                  <a:gd name="connsiteX4" fmla="*/ 403860 w 842010"/>
                  <a:gd name="connsiteY4" fmla="*/ 162081 h 226851"/>
                  <a:gd name="connsiteX5" fmla="*/ 0 w 842010"/>
                  <a:gd name="connsiteY5" fmla="*/ 226851 h 226851"/>
                  <a:gd name="connsiteX6" fmla="*/ 0 w 842010"/>
                  <a:gd name="connsiteY6" fmla="*/ 51591 h 226851"/>
                  <a:gd name="connsiteX0" fmla="*/ 0 w 842010"/>
                  <a:gd name="connsiteY0" fmla="*/ 51591 h 226851"/>
                  <a:gd name="connsiteX1" fmla="*/ 409575 w 842010"/>
                  <a:gd name="connsiteY1" fmla="*/ 156 h 226851"/>
                  <a:gd name="connsiteX2" fmla="*/ 842010 w 842010"/>
                  <a:gd name="connsiteY2" fmla="*/ 51591 h 226851"/>
                  <a:gd name="connsiteX3" fmla="*/ 842010 w 842010"/>
                  <a:gd name="connsiteY3" fmla="*/ 226851 h 226851"/>
                  <a:gd name="connsiteX4" fmla="*/ 403860 w 842010"/>
                  <a:gd name="connsiteY4" fmla="*/ 162081 h 226851"/>
                  <a:gd name="connsiteX5" fmla="*/ 0 w 842010"/>
                  <a:gd name="connsiteY5" fmla="*/ 226851 h 226851"/>
                  <a:gd name="connsiteX6" fmla="*/ 0 w 842010"/>
                  <a:gd name="connsiteY6" fmla="*/ 51591 h 226851"/>
                  <a:gd name="connsiteX0" fmla="*/ 0 w 842010"/>
                  <a:gd name="connsiteY0" fmla="*/ 51591 h 226851"/>
                  <a:gd name="connsiteX1" fmla="*/ 409575 w 842010"/>
                  <a:gd name="connsiteY1" fmla="*/ 156 h 226851"/>
                  <a:gd name="connsiteX2" fmla="*/ 842010 w 842010"/>
                  <a:gd name="connsiteY2" fmla="*/ 51591 h 226851"/>
                  <a:gd name="connsiteX3" fmla="*/ 842010 w 842010"/>
                  <a:gd name="connsiteY3" fmla="*/ 226851 h 226851"/>
                  <a:gd name="connsiteX4" fmla="*/ 403860 w 842010"/>
                  <a:gd name="connsiteY4" fmla="*/ 162081 h 226851"/>
                  <a:gd name="connsiteX5" fmla="*/ 0 w 842010"/>
                  <a:gd name="connsiteY5" fmla="*/ 226851 h 226851"/>
                  <a:gd name="connsiteX6" fmla="*/ 0 w 842010"/>
                  <a:gd name="connsiteY6" fmla="*/ 51591 h 226851"/>
                  <a:gd name="connsiteX0" fmla="*/ 0 w 842010"/>
                  <a:gd name="connsiteY0" fmla="*/ 51591 h 226851"/>
                  <a:gd name="connsiteX1" fmla="*/ 409575 w 842010"/>
                  <a:gd name="connsiteY1" fmla="*/ 156 h 226851"/>
                  <a:gd name="connsiteX2" fmla="*/ 842010 w 842010"/>
                  <a:gd name="connsiteY2" fmla="*/ 51591 h 226851"/>
                  <a:gd name="connsiteX3" fmla="*/ 842010 w 842010"/>
                  <a:gd name="connsiteY3" fmla="*/ 226851 h 226851"/>
                  <a:gd name="connsiteX4" fmla="*/ 403860 w 842010"/>
                  <a:gd name="connsiteY4" fmla="*/ 162081 h 226851"/>
                  <a:gd name="connsiteX5" fmla="*/ 0 w 842010"/>
                  <a:gd name="connsiteY5" fmla="*/ 226851 h 226851"/>
                  <a:gd name="connsiteX6" fmla="*/ 0 w 842010"/>
                  <a:gd name="connsiteY6" fmla="*/ 51591 h 226851"/>
                  <a:gd name="connsiteX0" fmla="*/ 0 w 842010"/>
                  <a:gd name="connsiteY0" fmla="*/ 51591 h 226851"/>
                  <a:gd name="connsiteX1" fmla="*/ 409575 w 842010"/>
                  <a:gd name="connsiteY1" fmla="*/ 156 h 226851"/>
                  <a:gd name="connsiteX2" fmla="*/ 842010 w 842010"/>
                  <a:gd name="connsiteY2" fmla="*/ 51591 h 226851"/>
                  <a:gd name="connsiteX3" fmla="*/ 842010 w 842010"/>
                  <a:gd name="connsiteY3" fmla="*/ 226851 h 226851"/>
                  <a:gd name="connsiteX4" fmla="*/ 403860 w 842010"/>
                  <a:gd name="connsiteY4" fmla="*/ 162081 h 226851"/>
                  <a:gd name="connsiteX5" fmla="*/ 0 w 842010"/>
                  <a:gd name="connsiteY5" fmla="*/ 226851 h 226851"/>
                  <a:gd name="connsiteX6" fmla="*/ 0 w 842010"/>
                  <a:gd name="connsiteY6" fmla="*/ 51591 h 226851"/>
                  <a:gd name="connsiteX0" fmla="*/ 0 w 842010"/>
                  <a:gd name="connsiteY0" fmla="*/ 37608 h 212868"/>
                  <a:gd name="connsiteX1" fmla="*/ 407551 w 842010"/>
                  <a:gd name="connsiteY1" fmla="*/ 540 h 212868"/>
                  <a:gd name="connsiteX2" fmla="*/ 842010 w 842010"/>
                  <a:gd name="connsiteY2" fmla="*/ 37608 h 212868"/>
                  <a:gd name="connsiteX3" fmla="*/ 842010 w 842010"/>
                  <a:gd name="connsiteY3" fmla="*/ 212868 h 212868"/>
                  <a:gd name="connsiteX4" fmla="*/ 403860 w 842010"/>
                  <a:gd name="connsiteY4" fmla="*/ 148098 h 212868"/>
                  <a:gd name="connsiteX5" fmla="*/ 0 w 842010"/>
                  <a:gd name="connsiteY5" fmla="*/ 212868 h 212868"/>
                  <a:gd name="connsiteX6" fmla="*/ 0 w 842010"/>
                  <a:gd name="connsiteY6" fmla="*/ 37608 h 212868"/>
                  <a:gd name="connsiteX0" fmla="*/ 0 w 842010"/>
                  <a:gd name="connsiteY0" fmla="*/ 51589 h 226849"/>
                  <a:gd name="connsiteX1" fmla="*/ 405527 w 842010"/>
                  <a:gd name="connsiteY1" fmla="*/ 155 h 226849"/>
                  <a:gd name="connsiteX2" fmla="*/ 842010 w 842010"/>
                  <a:gd name="connsiteY2" fmla="*/ 51589 h 226849"/>
                  <a:gd name="connsiteX3" fmla="*/ 842010 w 842010"/>
                  <a:gd name="connsiteY3" fmla="*/ 226849 h 226849"/>
                  <a:gd name="connsiteX4" fmla="*/ 403860 w 842010"/>
                  <a:gd name="connsiteY4" fmla="*/ 162079 h 226849"/>
                  <a:gd name="connsiteX5" fmla="*/ 0 w 842010"/>
                  <a:gd name="connsiteY5" fmla="*/ 226849 h 226849"/>
                  <a:gd name="connsiteX6" fmla="*/ 0 w 842010"/>
                  <a:gd name="connsiteY6" fmla="*/ 51589 h 226849"/>
                  <a:gd name="connsiteX0" fmla="*/ 0 w 842010"/>
                  <a:gd name="connsiteY0" fmla="*/ 51536 h 226796"/>
                  <a:gd name="connsiteX1" fmla="*/ 405527 w 842010"/>
                  <a:gd name="connsiteY1" fmla="*/ 102 h 226796"/>
                  <a:gd name="connsiteX2" fmla="*/ 842010 w 842010"/>
                  <a:gd name="connsiteY2" fmla="*/ 51536 h 226796"/>
                  <a:gd name="connsiteX3" fmla="*/ 842010 w 842010"/>
                  <a:gd name="connsiteY3" fmla="*/ 226796 h 226796"/>
                  <a:gd name="connsiteX4" fmla="*/ 403860 w 842010"/>
                  <a:gd name="connsiteY4" fmla="*/ 162026 h 226796"/>
                  <a:gd name="connsiteX5" fmla="*/ 0 w 842010"/>
                  <a:gd name="connsiteY5" fmla="*/ 226796 h 226796"/>
                  <a:gd name="connsiteX6" fmla="*/ 0 w 842010"/>
                  <a:gd name="connsiteY6" fmla="*/ 51536 h 226796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3860 w 842010"/>
                  <a:gd name="connsiteY4" fmla="*/ 162132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3860 w 842010"/>
                  <a:gd name="connsiteY4" fmla="*/ 162132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3860 w 842010"/>
                  <a:gd name="connsiteY4" fmla="*/ 162132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3860 w 842010"/>
                  <a:gd name="connsiteY4" fmla="*/ 162132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3860 w 842010"/>
                  <a:gd name="connsiteY4" fmla="*/ 162132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3860 w 842010"/>
                  <a:gd name="connsiteY4" fmla="*/ 162132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3860 w 842010"/>
                  <a:gd name="connsiteY4" fmla="*/ 169919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3860 w 842010"/>
                  <a:gd name="connsiteY4" fmla="*/ 169919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3860 w 842010"/>
                  <a:gd name="connsiteY4" fmla="*/ 169919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1836 w 842010"/>
                  <a:gd name="connsiteY4" fmla="*/ 178435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65727 h 240987"/>
                  <a:gd name="connsiteX1" fmla="*/ 405527 w 842010"/>
                  <a:gd name="connsiteY1" fmla="*/ 101 h 240987"/>
                  <a:gd name="connsiteX2" fmla="*/ 842010 w 842010"/>
                  <a:gd name="connsiteY2" fmla="*/ 65727 h 240987"/>
                  <a:gd name="connsiteX3" fmla="*/ 842010 w 842010"/>
                  <a:gd name="connsiteY3" fmla="*/ 240987 h 240987"/>
                  <a:gd name="connsiteX4" fmla="*/ 401836 w 842010"/>
                  <a:gd name="connsiteY4" fmla="*/ 192520 h 240987"/>
                  <a:gd name="connsiteX5" fmla="*/ 0 w 842010"/>
                  <a:gd name="connsiteY5" fmla="*/ 240987 h 240987"/>
                  <a:gd name="connsiteX6" fmla="*/ 0 w 842010"/>
                  <a:gd name="connsiteY6" fmla="*/ 65727 h 240987"/>
                  <a:gd name="connsiteX0" fmla="*/ 0 w 842010"/>
                  <a:gd name="connsiteY0" fmla="*/ 56872 h 232132"/>
                  <a:gd name="connsiteX1" fmla="*/ 409575 w 842010"/>
                  <a:gd name="connsiteY1" fmla="*/ 151 h 232132"/>
                  <a:gd name="connsiteX2" fmla="*/ 842010 w 842010"/>
                  <a:gd name="connsiteY2" fmla="*/ 56872 h 232132"/>
                  <a:gd name="connsiteX3" fmla="*/ 842010 w 842010"/>
                  <a:gd name="connsiteY3" fmla="*/ 232132 h 232132"/>
                  <a:gd name="connsiteX4" fmla="*/ 401836 w 842010"/>
                  <a:gd name="connsiteY4" fmla="*/ 183665 h 232132"/>
                  <a:gd name="connsiteX5" fmla="*/ 0 w 842010"/>
                  <a:gd name="connsiteY5" fmla="*/ 232132 h 232132"/>
                  <a:gd name="connsiteX6" fmla="*/ 0 w 842010"/>
                  <a:gd name="connsiteY6" fmla="*/ 56872 h 232132"/>
                  <a:gd name="connsiteX0" fmla="*/ 0 w 842010"/>
                  <a:gd name="connsiteY0" fmla="*/ 56872 h 232132"/>
                  <a:gd name="connsiteX1" fmla="*/ 409575 w 842010"/>
                  <a:gd name="connsiteY1" fmla="*/ 151 h 232132"/>
                  <a:gd name="connsiteX2" fmla="*/ 842010 w 842010"/>
                  <a:gd name="connsiteY2" fmla="*/ 56872 h 232132"/>
                  <a:gd name="connsiteX3" fmla="*/ 842010 w 842010"/>
                  <a:gd name="connsiteY3" fmla="*/ 232132 h 232132"/>
                  <a:gd name="connsiteX4" fmla="*/ 409932 w 842010"/>
                  <a:gd name="connsiteY4" fmla="*/ 192571 h 232132"/>
                  <a:gd name="connsiteX5" fmla="*/ 0 w 842010"/>
                  <a:gd name="connsiteY5" fmla="*/ 232132 h 232132"/>
                  <a:gd name="connsiteX6" fmla="*/ 0 w 842010"/>
                  <a:gd name="connsiteY6" fmla="*/ 56872 h 232132"/>
                  <a:gd name="connsiteX0" fmla="*/ 0 w 842010"/>
                  <a:gd name="connsiteY0" fmla="*/ 56872 h 232132"/>
                  <a:gd name="connsiteX1" fmla="*/ 409575 w 842010"/>
                  <a:gd name="connsiteY1" fmla="*/ 151 h 232132"/>
                  <a:gd name="connsiteX2" fmla="*/ 842010 w 842010"/>
                  <a:gd name="connsiteY2" fmla="*/ 56872 h 232132"/>
                  <a:gd name="connsiteX3" fmla="*/ 842010 w 842010"/>
                  <a:gd name="connsiteY3" fmla="*/ 232132 h 232132"/>
                  <a:gd name="connsiteX4" fmla="*/ 407908 w 842010"/>
                  <a:gd name="connsiteY4" fmla="*/ 189602 h 232132"/>
                  <a:gd name="connsiteX5" fmla="*/ 0 w 842010"/>
                  <a:gd name="connsiteY5" fmla="*/ 232132 h 232132"/>
                  <a:gd name="connsiteX6" fmla="*/ 0 w 842010"/>
                  <a:gd name="connsiteY6" fmla="*/ 56872 h 232132"/>
                  <a:gd name="connsiteX0" fmla="*/ 0 w 842010"/>
                  <a:gd name="connsiteY0" fmla="*/ 56872 h 244006"/>
                  <a:gd name="connsiteX1" fmla="*/ 409575 w 842010"/>
                  <a:gd name="connsiteY1" fmla="*/ 151 h 244006"/>
                  <a:gd name="connsiteX2" fmla="*/ 842010 w 842010"/>
                  <a:gd name="connsiteY2" fmla="*/ 56872 h 244006"/>
                  <a:gd name="connsiteX3" fmla="*/ 839986 w 842010"/>
                  <a:gd name="connsiteY3" fmla="*/ 244006 h 244006"/>
                  <a:gd name="connsiteX4" fmla="*/ 407908 w 842010"/>
                  <a:gd name="connsiteY4" fmla="*/ 189602 h 244006"/>
                  <a:gd name="connsiteX5" fmla="*/ 0 w 842010"/>
                  <a:gd name="connsiteY5" fmla="*/ 232132 h 244006"/>
                  <a:gd name="connsiteX6" fmla="*/ 0 w 842010"/>
                  <a:gd name="connsiteY6" fmla="*/ 56872 h 244006"/>
                  <a:gd name="connsiteX0" fmla="*/ 2024 w 844034"/>
                  <a:gd name="connsiteY0" fmla="*/ 56872 h 244006"/>
                  <a:gd name="connsiteX1" fmla="*/ 411599 w 844034"/>
                  <a:gd name="connsiteY1" fmla="*/ 151 h 244006"/>
                  <a:gd name="connsiteX2" fmla="*/ 844034 w 844034"/>
                  <a:gd name="connsiteY2" fmla="*/ 56872 h 244006"/>
                  <a:gd name="connsiteX3" fmla="*/ 842010 w 844034"/>
                  <a:gd name="connsiteY3" fmla="*/ 244006 h 244006"/>
                  <a:gd name="connsiteX4" fmla="*/ 409932 w 844034"/>
                  <a:gd name="connsiteY4" fmla="*/ 189602 h 244006"/>
                  <a:gd name="connsiteX5" fmla="*/ 0 w 844034"/>
                  <a:gd name="connsiteY5" fmla="*/ 244006 h 244006"/>
                  <a:gd name="connsiteX6" fmla="*/ 2024 w 844034"/>
                  <a:gd name="connsiteY6" fmla="*/ 56872 h 244006"/>
                  <a:gd name="connsiteX0" fmla="*/ 2024 w 844228"/>
                  <a:gd name="connsiteY0" fmla="*/ 56872 h 249943"/>
                  <a:gd name="connsiteX1" fmla="*/ 411599 w 844228"/>
                  <a:gd name="connsiteY1" fmla="*/ 151 h 249943"/>
                  <a:gd name="connsiteX2" fmla="*/ 844034 w 844228"/>
                  <a:gd name="connsiteY2" fmla="*/ 56872 h 249943"/>
                  <a:gd name="connsiteX3" fmla="*/ 844034 w 844228"/>
                  <a:gd name="connsiteY3" fmla="*/ 249943 h 249943"/>
                  <a:gd name="connsiteX4" fmla="*/ 409932 w 844228"/>
                  <a:gd name="connsiteY4" fmla="*/ 189602 h 249943"/>
                  <a:gd name="connsiteX5" fmla="*/ 0 w 844228"/>
                  <a:gd name="connsiteY5" fmla="*/ 244006 h 249943"/>
                  <a:gd name="connsiteX6" fmla="*/ 2024 w 844228"/>
                  <a:gd name="connsiteY6" fmla="*/ 56872 h 249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4228" h="249943">
                    <a:moveTo>
                      <a:pt x="2024" y="56872"/>
                    </a:moveTo>
                    <a:cubicBezTo>
                      <a:pt x="17306" y="14302"/>
                      <a:pt x="256024" y="-1754"/>
                      <a:pt x="411599" y="151"/>
                    </a:cubicBezTo>
                    <a:cubicBezTo>
                      <a:pt x="567174" y="2056"/>
                      <a:pt x="816926" y="13004"/>
                      <a:pt x="844034" y="56872"/>
                    </a:cubicBezTo>
                    <a:cubicBezTo>
                      <a:pt x="843359" y="119250"/>
                      <a:pt x="844709" y="187565"/>
                      <a:pt x="844034" y="249943"/>
                    </a:cubicBezTo>
                    <a:cubicBezTo>
                      <a:pt x="824942" y="223832"/>
                      <a:pt x="550604" y="190591"/>
                      <a:pt x="409932" y="189602"/>
                    </a:cubicBezTo>
                    <a:cubicBezTo>
                      <a:pt x="269260" y="188613"/>
                      <a:pt x="19489" y="218582"/>
                      <a:pt x="0" y="244006"/>
                    </a:cubicBezTo>
                    <a:cubicBezTo>
                      <a:pt x="675" y="181628"/>
                      <a:pt x="1349" y="119250"/>
                      <a:pt x="2024" y="568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800"/>
              </a:p>
            </p:txBody>
          </p:sp>
          <p:sp>
            <p:nvSpPr>
              <p:cNvPr id="19" name="Прямоугольник 35"/>
              <p:cNvSpPr/>
              <p:nvPr/>
            </p:nvSpPr>
            <p:spPr>
              <a:xfrm>
                <a:off x="7737709" y="1105004"/>
                <a:ext cx="153343" cy="130805"/>
              </a:xfrm>
              <a:custGeom>
                <a:avLst/>
                <a:gdLst>
                  <a:gd name="connsiteX0" fmla="*/ 0 w 842010"/>
                  <a:gd name="connsiteY0" fmla="*/ 0 h 175260"/>
                  <a:gd name="connsiteX1" fmla="*/ 842010 w 842010"/>
                  <a:gd name="connsiteY1" fmla="*/ 0 h 175260"/>
                  <a:gd name="connsiteX2" fmla="*/ 842010 w 842010"/>
                  <a:gd name="connsiteY2" fmla="*/ 175260 h 175260"/>
                  <a:gd name="connsiteX3" fmla="*/ 0 w 842010"/>
                  <a:gd name="connsiteY3" fmla="*/ 175260 h 175260"/>
                  <a:gd name="connsiteX4" fmla="*/ 0 w 842010"/>
                  <a:gd name="connsiteY4" fmla="*/ 0 h 175260"/>
                  <a:gd name="connsiteX0" fmla="*/ 0 w 842010"/>
                  <a:gd name="connsiteY0" fmla="*/ 51435 h 226695"/>
                  <a:gd name="connsiteX1" fmla="*/ 409575 w 842010"/>
                  <a:gd name="connsiteY1" fmla="*/ 0 h 226695"/>
                  <a:gd name="connsiteX2" fmla="*/ 842010 w 842010"/>
                  <a:gd name="connsiteY2" fmla="*/ 51435 h 226695"/>
                  <a:gd name="connsiteX3" fmla="*/ 842010 w 842010"/>
                  <a:gd name="connsiteY3" fmla="*/ 226695 h 226695"/>
                  <a:gd name="connsiteX4" fmla="*/ 0 w 842010"/>
                  <a:gd name="connsiteY4" fmla="*/ 226695 h 226695"/>
                  <a:gd name="connsiteX5" fmla="*/ 0 w 842010"/>
                  <a:gd name="connsiteY5" fmla="*/ 51435 h 226695"/>
                  <a:gd name="connsiteX0" fmla="*/ 0 w 842010"/>
                  <a:gd name="connsiteY0" fmla="*/ 56299 h 231559"/>
                  <a:gd name="connsiteX1" fmla="*/ 409575 w 842010"/>
                  <a:gd name="connsiteY1" fmla="*/ 4864 h 231559"/>
                  <a:gd name="connsiteX2" fmla="*/ 842010 w 842010"/>
                  <a:gd name="connsiteY2" fmla="*/ 56299 h 231559"/>
                  <a:gd name="connsiteX3" fmla="*/ 842010 w 842010"/>
                  <a:gd name="connsiteY3" fmla="*/ 231559 h 231559"/>
                  <a:gd name="connsiteX4" fmla="*/ 0 w 842010"/>
                  <a:gd name="connsiteY4" fmla="*/ 231559 h 231559"/>
                  <a:gd name="connsiteX5" fmla="*/ 0 w 842010"/>
                  <a:gd name="connsiteY5" fmla="*/ 56299 h 231559"/>
                  <a:gd name="connsiteX0" fmla="*/ 0 w 842010"/>
                  <a:gd name="connsiteY0" fmla="*/ 51948 h 227208"/>
                  <a:gd name="connsiteX1" fmla="*/ 409575 w 842010"/>
                  <a:gd name="connsiteY1" fmla="*/ 513 h 227208"/>
                  <a:gd name="connsiteX2" fmla="*/ 842010 w 842010"/>
                  <a:gd name="connsiteY2" fmla="*/ 51948 h 227208"/>
                  <a:gd name="connsiteX3" fmla="*/ 842010 w 842010"/>
                  <a:gd name="connsiteY3" fmla="*/ 227208 h 227208"/>
                  <a:gd name="connsiteX4" fmla="*/ 0 w 842010"/>
                  <a:gd name="connsiteY4" fmla="*/ 227208 h 227208"/>
                  <a:gd name="connsiteX5" fmla="*/ 0 w 842010"/>
                  <a:gd name="connsiteY5" fmla="*/ 51948 h 227208"/>
                  <a:gd name="connsiteX0" fmla="*/ 0 w 842010"/>
                  <a:gd name="connsiteY0" fmla="*/ 51948 h 227208"/>
                  <a:gd name="connsiteX1" fmla="*/ 409575 w 842010"/>
                  <a:gd name="connsiteY1" fmla="*/ 513 h 227208"/>
                  <a:gd name="connsiteX2" fmla="*/ 842010 w 842010"/>
                  <a:gd name="connsiteY2" fmla="*/ 51948 h 227208"/>
                  <a:gd name="connsiteX3" fmla="*/ 842010 w 842010"/>
                  <a:gd name="connsiteY3" fmla="*/ 227208 h 227208"/>
                  <a:gd name="connsiteX4" fmla="*/ 0 w 842010"/>
                  <a:gd name="connsiteY4" fmla="*/ 227208 h 227208"/>
                  <a:gd name="connsiteX5" fmla="*/ 0 w 842010"/>
                  <a:gd name="connsiteY5" fmla="*/ 51948 h 227208"/>
                  <a:gd name="connsiteX0" fmla="*/ 0 w 842010"/>
                  <a:gd name="connsiteY0" fmla="*/ 52373 h 227633"/>
                  <a:gd name="connsiteX1" fmla="*/ 409575 w 842010"/>
                  <a:gd name="connsiteY1" fmla="*/ 938 h 227633"/>
                  <a:gd name="connsiteX2" fmla="*/ 842010 w 842010"/>
                  <a:gd name="connsiteY2" fmla="*/ 52373 h 227633"/>
                  <a:gd name="connsiteX3" fmla="*/ 842010 w 842010"/>
                  <a:gd name="connsiteY3" fmla="*/ 227633 h 227633"/>
                  <a:gd name="connsiteX4" fmla="*/ 0 w 842010"/>
                  <a:gd name="connsiteY4" fmla="*/ 227633 h 227633"/>
                  <a:gd name="connsiteX5" fmla="*/ 0 w 842010"/>
                  <a:gd name="connsiteY5" fmla="*/ 52373 h 227633"/>
                  <a:gd name="connsiteX0" fmla="*/ 0 w 842010"/>
                  <a:gd name="connsiteY0" fmla="*/ 52373 h 227633"/>
                  <a:gd name="connsiteX1" fmla="*/ 409575 w 842010"/>
                  <a:gd name="connsiteY1" fmla="*/ 938 h 227633"/>
                  <a:gd name="connsiteX2" fmla="*/ 842010 w 842010"/>
                  <a:gd name="connsiteY2" fmla="*/ 52373 h 227633"/>
                  <a:gd name="connsiteX3" fmla="*/ 842010 w 842010"/>
                  <a:gd name="connsiteY3" fmla="*/ 227633 h 227633"/>
                  <a:gd name="connsiteX4" fmla="*/ 0 w 842010"/>
                  <a:gd name="connsiteY4" fmla="*/ 227633 h 227633"/>
                  <a:gd name="connsiteX5" fmla="*/ 0 w 842010"/>
                  <a:gd name="connsiteY5" fmla="*/ 52373 h 227633"/>
                  <a:gd name="connsiteX0" fmla="*/ 0 w 842010"/>
                  <a:gd name="connsiteY0" fmla="*/ 51794 h 227054"/>
                  <a:gd name="connsiteX1" fmla="*/ 409575 w 842010"/>
                  <a:gd name="connsiteY1" fmla="*/ 359 h 227054"/>
                  <a:gd name="connsiteX2" fmla="*/ 842010 w 842010"/>
                  <a:gd name="connsiteY2" fmla="*/ 51794 h 227054"/>
                  <a:gd name="connsiteX3" fmla="*/ 842010 w 842010"/>
                  <a:gd name="connsiteY3" fmla="*/ 227054 h 227054"/>
                  <a:gd name="connsiteX4" fmla="*/ 0 w 842010"/>
                  <a:gd name="connsiteY4" fmla="*/ 227054 h 227054"/>
                  <a:gd name="connsiteX5" fmla="*/ 0 w 842010"/>
                  <a:gd name="connsiteY5" fmla="*/ 51794 h 227054"/>
                  <a:gd name="connsiteX0" fmla="*/ 0 w 842010"/>
                  <a:gd name="connsiteY0" fmla="*/ 51794 h 227054"/>
                  <a:gd name="connsiteX1" fmla="*/ 409575 w 842010"/>
                  <a:gd name="connsiteY1" fmla="*/ 359 h 227054"/>
                  <a:gd name="connsiteX2" fmla="*/ 842010 w 842010"/>
                  <a:gd name="connsiteY2" fmla="*/ 51794 h 227054"/>
                  <a:gd name="connsiteX3" fmla="*/ 842010 w 842010"/>
                  <a:gd name="connsiteY3" fmla="*/ 227054 h 227054"/>
                  <a:gd name="connsiteX4" fmla="*/ 403860 w 842010"/>
                  <a:gd name="connsiteY4" fmla="*/ 162284 h 227054"/>
                  <a:gd name="connsiteX5" fmla="*/ 0 w 842010"/>
                  <a:gd name="connsiteY5" fmla="*/ 227054 h 227054"/>
                  <a:gd name="connsiteX6" fmla="*/ 0 w 842010"/>
                  <a:gd name="connsiteY6" fmla="*/ 51794 h 227054"/>
                  <a:gd name="connsiteX0" fmla="*/ 0 w 842010"/>
                  <a:gd name="connsiteY0" fmla="*/ 51794 h 227054"/>
                  <a:gd name="connsiteX1" fmla="*/ 409575 w 842010"/>
                  <a:gd name="connsiteY1" fmla="*/ 359 h 227054"/>
                  <a:gd name="connsiteX2" fmla="*/ 842010 w 842010"/>
                  <a:gd name="connsiteY2" fmla="*/ 51794 h 227054"/>
                  <a:gd name="connsiteX3" fmla="*/ 842010 w 842010"/>
                  <a:gd name="connsiteY3" fmla="*/ 227054 h 227054"/>
                  <a:gd name="connsiteX4" fmla="*/ 403860 w 842010"/>
                  <a:gd name="connsiteY4" fmla="*/ 162284 h 227054"/>
                  <a:gd name="connsiteX5" fmla="*/ 0 w 842010"/>
                  <a:gd name="connsiteY5" fmla="*/ 227054 h 227054"/>
                  <a:gd name="connsiteX6" fmla="*/ 0 w 842010"/>
                  <a:gd name="connsiteY6" fmla="*/ 51794 h 227054"/>
                  <a:gd name="connsiteX0" fmla="*/ 0 w 842010"/>
                  <a:gd name="connsiteY0" fmla="*/ 51794 h 229236"/>
                  <a:gd name="connsiteX1" fmla="*/ 409575 w 842010"/>
                  <a:gd name="connsiteY1" fmla="*/ 359 h 229236"/>
                  <a:gd name="connsiteX2" fmla="*/ 842010 w 842010"/>
                  <a:gd name="connsiteY2" fmla="*/ 51794 h 229236"/>
                  <a:gd name="connsiteX3" fmla="*/ 842010 w 842010"/>
                  <a:gd name="connsiteY3" fmla="*/ 227054 h 229236"/>
                  <a:gd name="connsiteX4" fmla="*/ 403860 w 842010"/>
                  <a:gd name="connsiteY4" fmla="*/ 162284 h 229236"/>
                  <a:gd name="connsiteX5" fmla="*/ 0 w 842010"/>
                  <a:gd name="connsiteY5" fmla="*/ 227054 h 229236"/>
                  <a:gd name="connsiteX6" fmla="*/ 0 w 842010"/>
                  <a:gd name="connsiteY6" fmla="*/ 51794 h 229236"/>
                  <a:gd name="connsiteX0" fmla="*/ 0 w 842010"/>
                  <a:gd name="connsiteY0" fmla="*/ 51794 h 229749"/>
                  <a:gd name="connsiteX1" fmla="*/ 409575 w 842010"/>
                  <a:gd name="connsiteY1" fmla="*/ 359 h 229749"/>
                  <a:gd name="connsiteX2" fmla="*/ 842010 w 842010"/>
                  <a:gd name="connsiteY2" fmla="*/ 51794 h 229749"/>
                  <a:gd name="connsiteX3" fmla="*/ 842010 w 842010"/>
                  <a:gd name="connsiteY3" fmla="*/ 227054 h 229749"/>
                  <a:gd name="connsiteX4" fmla="*/ 403860 w 842010"/>
                  <a:gd name="connsiteY4" fmla="*/ 162284 h 229749"/>
                  <a:gd name="connsiteX5" fmla="*/ 0 w 842010"/>
                  <a:gd name="connsiteY5" fmla="*/ 227054 h 229749"/>
                  <a:gd name="connsiteX6" fmla="*/ 0 w 842010"/>
                  <a:gd name="connsiteY6" fmla="*/ 51794 h 229749"/>
                  <a:gd name="connsiteX0" fmla="*/ 0 w 842010"/>
                  <a:gd name="connsiteY0" fmla="*/ 51794 h 227054"/>
                  <a:gd name="connsiteX1" fmla="*/ 409575 w 842010"/>
                  <a:gd name="connsiteY1" fmla="*/ 359 h 227054"/>
                  <a:gd name="connsiteX2" fmla="*/ 842010 w 842010"/>
                  <a:gd name="connsiteY2" fmla="*/ 51794 h 227054"/>
                  <a:gd name="connsiteX3" fmla="*/ 842010 w 842010"/>
                  <a:gd name="connsiteY3" fmla="*/ 227054 h 227054"/>
                  <a:gd name="connsiteX4" fmla="*/ 403860 w 842010"/>
                  <a:gd name="connsiteY4" fmla="*/ 162284 h 227054"/>
                  <a:gd name="connsiteX5" fmla="*/ 0 w 842010"/>
                  <a:gd name="connsiteY5" fmla="*/ 227054 h 227054"/>
                  <a:gd name="connsiteX6" fmla="*/ 0 w 842010"/>
                  <a:gd name="connsiteY6" fmla="*/ 51794 h 227054"/>
                  <a:gd name="connsiteX0" fmla="*/ 0 w 842010"/>
                  <a:gd name="connsiteY0" fmla="*/ 51794 h 227054"/>
                  <a:gd name="connsiteX1" fmla="*/ 409575 w 842010"/>
                  <a:gd name="connsiteY1" fmla="*/ 359 h 227054"/>
                  <a:gd name="connsiteX2" fmla="*/ 842010 w 842010"/>
                  <a:gd name="connsiteY2" fmla="*/ 51794 h 227054"/>
                  <a:gd name="connsiteX3" fmla="*/ 842010 w 842010"/>
                  <a:gd name="connsiteY3" fmla="*/ 227054 h 227054"/>
                  <a:gd name="connsiteX4" fmla="*/ 403860 w 842010"/>
                  <a:gd name="connsiteY4" fmla="*/ 162284 h 227054"/>
                  <a:gd name="connsiteX5" fmla="*/ 0 w 842010"/>
                  <a:gd name="connsiteY5" fmla="*/ 227054 h 227054"/>
                  <a:gd name="connsiteX6" fmla="*/ 0 w 842010"/>
                  <a:gd name="connsiteY6" fmla="*/ 51794 h 227054"/>
                  <a:gd name="connsiteX0" fmla="*/ 0 w 842010"/>
                  <a:gd name="connsiteY0" fmla="*/ 51591 h 226851"/>
                  <a:gd name="connsiteX1" fmla="*/ 409575 w 842010"/>
                  <a:gd name="connsiteY1" fmla="*/ 156 h 226851"/>
                  <a:gd name="connsiteX2" fmla="*/ 842010 w 842010"/>
                  <a:gd name="connsiteY2" fmla="*/ 51591 h 226851"/>
                  <a:gd name="connsiteX3" fmla="*/ 842010 w 842010"/>
                  <a:gd name="connsiteY3" fmla="*/ 226851 h 226851"/>
                  <a:gd name="connsiteX4" fmla="*/ 403860 w 842010"/>
                  <a:gd name="connsiteY4" fmla="*/ 162081 h 226851"/>
                  <a:gd name="connsiteX5" fmla="*/ 0 w 842010"/>
                  <a:gd name="connsiteY5" fmla="*/ 226851 h 226851"/>
                  <a:gd name="connsiteX6" fmla="*/ 0 w 842010"/>
                  <a:gd name="connsiteY6" fmla="*/ 51591 h 226851"/>
                  <a:gd name="connsiteX0" fmla="*/ 0 w 842010"/>
                  <a:gd name="connsiteY0" fmla="*/ 51591 h 226851"/>
                  <a:gd name="connsiteX1" fmla="*/ 409575 w 842010"/>
                  <a:gd name="connsiteY1" fmla="*/ 156 h 226851"/>
                  <a:gd name="connsiteX2" fmla="*/ 842010 w 842010"/>
                  <a:gd name="connsiteY2" fmla="*/ 51591 h 226851"/>
                  <a:gd name="connsiteX3" fmla="*/ 842010 w 842010"/>
                  <a:gd name="connsiteY3" fmla="*/ 226851 h 226851"/>
                  <a:gd name="connsiteX4" fmla="*/ 403860 w 842010"/>
                  <a:gd name="connsiteY4" fmla="*/ 162081 h 226851"/>
                  <a:gd name="connsiteX5" fmla="*/ 0 w 842010"/>
                  <a:gd name="connsiteY5" fmla="*/ 226851 h 226851"/>
                  <a:gd name="connsiteX6" fmla="*/ 0 w 842010"/>
                  <a:gd name="connsiteY6" fmla="*/ 51591 h 226851"/>
                  <a:gd name="connsiteX0" fmla="*/ 0 w 842010"/>
                  <a:gd name="connsiteY0" fmla="*/ 51591 h 226851"/>
                  <a:gd name="connsiteX1" fmla="*/ 409575 w 842010"/>
                  <a:gd name="connsiteY1" fmla="*/ 156 h 226851"/>
                  <a:gd name="connsiteX2" fmla="*/ 842010 w 842010"/>
                  <a:gd name="connsiteY2" fmla="*/ 51591 h 226851"/>
                  <a:gd name="connsiteX3" fmla="*/ 842010 w 842010"/>
                  <a:gd name="connsiteY3" fmla="*/ 226851 h 226851"/>
                  <a:gd name="connsiteX4" fmla="*/ 403860 w 842010"/>
                  <a:gd name="connsiteY4" fmla="*/ 162081 h 226851"/>
                  <a:gd name="connsiteX5" fmla="*/ 0 w 842010"/>
                  <a:gd name="connsiteY5" fmla="*/ 226851 h 226851"/>
                  <a:gd name="connsiteX6" fmla="*/ 0 w 842010"/>
                  <a:gd name="connsiteY6" fmla="*/ 51591 h 226851"/>
                  <a:gd name="connsiteX0" fmla="*/ 0 w 842010"/>
                  <a:gd name="connsiteY0" fmla="*/ 51591 h 226851"/>
                  <a:gd name="connsiteX1" fmla="*/ 409575 w 842010"/>
                  <a:gd name="connsiteY1" fmla="*/ 156 h 226851"/>
                  <a:gd name="connsiteX2" fmla="*/ 842010 w 842010"/>
                  <a:gd name="connsiteY2" fmla="*/ 51591 h 226851"/>
                  <a:gd name="connsiteX3" fmla="*/ 842010 w 842010"/>
                  <a:gd name="connsiteY3" fmla="*/ 226851 h 226851"/>
                  <a:gd name="connsiteX4" fmla="*/ 403860 w 842010"/>
                  <a:gd name="connsiteY4" fmla="*/ 162081 h 226851"/>
                  <a:gd name="connsiteX5" fmla="*/ 0 w 842010"/>
                  <a:gd name="connsiteY5" fmla="*/ 226851 h 226851"/>
                  <a:gd name="connsiteX6" fmla="*/ 0 w 842010"/>
                  <a:gd name="connsiteY6" fmla="*/ 51591 h 226851"/>
                  <a:gd name="connsiteX0" fmla="*/ 0 w 842010"/>
                  <a:gd name="connsiteY0" fmla="*/ 51591 h 226851"/>
                  <a:gd name="connsiteX1" fmla="*/ 409575 w 842010"/>
                  <a:gd name="connsiteY1" fmla="*/ 156 h 226851"/>
                  <a:gd name="connsiteX2" fmla="*/ 842010 w 842010"/>
                  <a:gd name="connsiteY2" fmla="*/ 51591 h 226851"/>
                  <a:gd name="connsiteX3" fmla="*/ 842010 w 842010"/>
                  <a:gd name="connsiteY3" fmla="*/ 226851 h 226851"/>
                  <a:gd name="connsiteX4" fmla="*/ 403860 w 842010"/>
                  <a:gd name="connsiteY4" fmla="*/ 162081 h 226851"/>
                  <a:gd name="connsiteX5" fmla="*/ 0 w 842010"/>
                  <a:gd name="connsiteY5" fmla="*/ 226851 h 226851"/>
                  <a:gd name="connsiteX6" fmla="*/ 0 w 842010"/>
                  <a:gd name="connsiteY6" fmla="*/ 51591 h 226851"/>
                  <a:gd name="connsiteX0" fmla="*/ 0 w 842010"/>
                  <a:gd name="connsiteY0" fmla="*/ 37608 h 212868"/>
                  <a:gd name="connsiteX1" fmla="*/ 407551 w 842010"/>
                  <a:gd name="connsiteY1" fmla="*/ 540 h 212868"/>
                  <a:gd name="connsiteX2" fmla="*/ 842010 w 842010"/>
                  <a:gd name="connsiteY2" fmla="*/ 37608 h 212868"/>
                  <a:gd name="connsiteX3" fmla="*/ 842010 w 842010"/>
                  <a:gd name="connsiteY3" fmla="*/ 212868 h 212868"/>
                  <a:gd name="connsiteX4" fmla="*/ 403860 w 842010"/>
                  <a:gd name="connsiteY4" fmla="*/ 148098 h 212868"/>
                  <a:gd name="connsiteX5" fmla="*/ 0 w 842010"/>
                  <a:gd name="connsiteY5" fmla="*/ 212868 h 212868"/>
                  <a:gd name="connsiteX6" fmla="*/ 0 w 842010"/>
                  <a:gd name="connsiteY6" fmla="*/ 37608 h 212868"/>
                  <a:gd name="connsiteX0" fmla="*/ 0 w 842010"/>
                  <a:gd name="connsiteY0" fmla="*/ 51589 h 226849"/>
                  <a:gd name="connsiteX1" fmla="*/ 405527 w 842010"/>
                  <a:gd name="connsiteY1" fmla="*/ 155 h 226849"/>
                  <a:gd name="connsiteX2" fmla="*/ 842010 w 842010"/>
                  <a:gd name="connsiteY2" fmla="*/ 51589 h 226849"/>
                  <a:gd name="connsiteX3" fmla="*/ 842010 w 842010"/>
                  <a:gd name="connsiteY3" fmla="*/ 226849 h 226849"/>
                  <a:gd name="connsiteX4" fmla="*/ 403860 w 842010"/>
                  <a:gd name="connsiteY4" fmla="*/ 162079 h 226849"/>
                  <a:gd name="connsiteX5" fmla="*/ 0 w 842010"/>
                  <a:gd name="connsiteY5" fmla="*/ 226849 h 226849"/>
                  <a:gd name="connsiteX6" fmla="*/ 0 w 842010"/>
                  <a:gd name="connsiteY6" fmla="*/ 51589 h 226849"/>
                  <a:gd name="connsiteX0" fmla="*/ 0 w 842010"/>
                  <a:gd name="connsiteY0" fmla="*/ 51536 h 226796"/>
                  <a:gd name="connsiteX1" fmla="*/ 405527 w 842010"/>
                  <a:gd name="connsiteY1" fmla="*/ 102 h 226796"/>
                  <a:gd name="connsiteX2" fmla="*/ 842010 w 842010"/>
                  <a:gd name="connsiteY2" fmla="*/ 51536 h 226796"/>
                  <a:gd name="connsiteX3" fmla="*/ 842010 w 842010"/>
                  <a:gd name="connsiteY3" fmla="*/ 226796 h 226796"/>
                  <a:gd name="connsiteX4" fmla="*/ 403860 w 842010"/>
                  <a:gd name="connsiteY4" fmla="*/ 162026 h 226796"/>
                  <a:gd name="connsiteX5" fmla="*/ 0 w 842010"/>
                  <a:gd name="connsiteY5" fmla="*/ 226796 h 226796"/>
                  <a:gd name="connsiteX6" fmla="*/ 0 w 842010"/>
                  <a:gd name="connsiteY6" fmla="*/ 51536 h 226796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3860 w 842010"/>
                  <a:gd name="connsiteY4" fmla="*/ 162132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3860 w 842010"/>
                  <a:gd name="connsiteY4" fmla="*/ 162132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3860 w 842010"/>
                  <a:gd name="connsiteY4" fmla="*/ 162132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3860 w 842010"/>
                  <a:gd name="connsiteY4" fmla="*/ 162132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3860 w 842010"/>
                  <a:gd name="connsiteY4" fmla="*/ 162132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3860 w 842010"/>
                  <a:gd name="connsiteY4" fmla="*/ 162132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3860 w 842010"/>
                  <a:gd name="connsiteY4" fmla="*/ 169919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3860 w 842010"/>
                  <a:gd name="connsiteY4" fmla="*/ 169919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3860 w 842010"/>
                  <a:gd name="connsiteY4" fmla="*/ 169919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1836 w 842010"/>
                  <a:gd name="connsiteY4" fmla="*/ 178435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65727 h 240987"/>
                  <a:gd name="connsiteX1" fmla="*/ 405527 w 842010"/>
                  <a:gd name="connsiteY1" fmla="*/ 101 h 240987"/>
                  <a:gd name="connsiteX2" fmla="*/ 842010 w 842010"/>
                  <a:gd name="connsiteY2" fmla="*/ 65727 h 240987"/>
                  <a:gd name="connsiteX3" fmla="*/ 842010 w 842010"/>
                  <a:gd name="connsiteY3" fmla="*/ 240987 h 240987"/>
                  <a:gd name="connsiteX4" fmla="*/ 401836 w 842010"/>
                  <a:gd name="connsiteY4" fmla="*/ 192520 h 240987"/>
                  <a:gd name="connsiteX5" fmla="*/ 0 w 842010"/>
                  <a:gd name="connsiteY5" fmla="*/ 240987 h 240987"/>
                  <a:gd name="connsiteX6" fmla="*/ 0 w 842010"/>
                  <a:gd name="connsiteY6" fmla="*/ 65727 h 240987"/>
                  <a:gd name="connsiteX0" fmla="*/ 0 w 842010"/>
                  <a:gd name="connsiteY0" fmla="*/ 56872 h 232132"/>
                  <a:gd name="connsiteX1" fmla="*/ 409575 w 842010"/>
                  <a:gd name="connsiteY1" fmla="*/ 151 h 232132"/>
                  <a:gd name="connsiteX2" fmla="*/ 842010 w 842010"/>
                  <a:gd name="connsiteY2" fmla="*/ 56872 h 232132"/>
                  <a:gd name="connsiteX3" fmla="*/ 842010 w 842010"/>
                  <a:gd name="connsiteY3" fmla="*/ 232132 h 232132"/>
                  <a:gd name="connsiteX4" fmla="*/ 401836 w 842010"/>
                  <a:gd name="connsiteY4" fmla="*/ 183665 h 232132"/>
                  <a:gd name="connsiteX5" fmla="*/ 0 w 842010"/>
                  <a:gd name="connsiteY5" fmla="*/ 232132 h 232132"/>
                  <a:gd name="connsiteX6" fmla="*/ 0 w 842010"/>
                  <a:gd name="connsiteY6" fmla="*/ 56872 h 232132"/>
                  <a:gd name="connsiteX0" fmla="*/ 0 w 842010"/>
                  <a:gd name="connsiteY0" fmla="*/ 56872 h 232132"/>
                  <a:gd name="connsiteX1" fmla="*/ 409575 w 842010"/>
                  <a:gd name="connsiteY1" fmla="*/ 151 h 232132"/>
                  <a:gd name="connsiteX2" fmla="*/ 842010 w 842010"/>
                  <a:gd name="connsiteY2" fmla="*/ 56872 h 232132"/>
                  <a:gd name="connsiteX3" fmla="*/ 842010 w 842010"/>
                  <a:gd name="connsiteY3" fmla="*/ 232132 h 232132"/>
                  <a:gd name="connsiteX4" fmla="*/ 409932 w 842010"/>
                  <a:gd name="connsiteY4" fmla="*/ 192571 h 232132"/>
                  <a:gd name="connsiteX5" fmla="*/ 0 w 842010"/>
                  <a:gd name="connsiteY5" fmla="*/ 232132 h 232132"/>
                  <a:gd name="connsiteX6" fmla="*/ 0 w 842010"/>
                  <a:gd name="connsiteY6" fmla="*/ 56872 h 232132"/>
                  <a:gd name="connsiteX0" fmla="*/ 0 w 842010"/>
                  <a:gd name="connsiteY0" fmla="*/ 56872 h 232132"/>
                  <a:gd name="connsiteX1" fmla="*/ 409575 w 842010"/>
                  <a:gd name="connsiteY1" fmla="*/ 151 h 232132"/>
                  <a:gd name="connsiteX2" fmla="*/ 842010 w 842010"/>
                  <a:gd name="connsiteY2" fmla="*/ 56872 h 232132"/>
                  <a:gd name="connsiteX3" fmla="*/ 842010 w 842010"/>
                  <a:gd name="connsiteY3" fmla="*/ 232132 h 232132"/>
                  <a:gd name="connsiteX4" fmla="*/ 407908 w 842010"/>
                  <a:gd name="connsiteY4" fmla="*/ 189602 h 232132"/>
                  <a:gd name="connsiteX5" fmla="*/ 0 w 842010"/>
                  <a:gd name="connsiteY5" fmla="*/ 232132 h 232132"/>
                  <a:gd name="connsiteX6" fmla="*/ 0 w 842010"/>
                  <a:gd name="connsiteY6" fmla="*/ 56872 h 232132"/>
                  <a:gd name="connsiteX0" fmla="*/ 0 w 842010"/>
                  <a:gd name="connsiteY0" fmla="*/ 56872 h 244006"/>
                  <a:gd name="connsiteX1" fmla="*/ 409575 w 842010"/>
                  <a:gd name="connsiteY1" fmla="*/ 151 h 244006"/>
                  <a:gd name="connsiteX2" fmla="*/ 842010 w 842010"/>
                  <a:gd name="connsiteY2" fmla="*/ 56872 h 244006"/>
                  <a:gd name="connsiteX3" fmla="*/ 839986 w 842010"/>
                  <a:gd name="connsiteY3" fmla="*/ 244006 h 244006"/>
                  <a:gd name="connsiteX4" fmla="*/ 407908 w 842010"/>
                  <a:gd name="connsiteY4" fmla="*/ 189602 h 244006"/>
                  <a:gd name="connsiteX5" fmla="*/ 0 w 842010"/>
                  <a:gd name="connsiteY5" fmla="*/ 232132 h 244006"/>
                  <a:gd name="connsiteX6" fmla="*/ 0 w 842010"/>
                  <a:gd name="connsiteY6" fmla="*/ 56872 h 244006"/>
                  <a:gd name="connsiteX0" fmla="*/ 2024 w 844034"/>
                  <a:gd name="connsiteY0" fmla="*/ 56872 h 244006"/>
                  <a:gd name="connsiteX1" fmla="*/ 411599 w 844034"/>
                  <a:gd name="connsiteY1" fmla="*/ 151 h 244006"/>
                  <a:gd name="connsiteX2" fmla="*/ 844034 w 844034"/>
                  <a:gd name="connsiteY2" fmla="*/ 56872 h 244006"/>
                  <a:gd name="connsiteX3" fmla="*/ 842010 w 844034"/>
                  <a:gd name="connsiteY3" fmla="*/ 244006 h 244006"/>
                  <a:gd name="connsiteX4" fmla="*/ 409932 w 844034"/>
                  <a:gd name="connsiteY4" fmla="*/ 189602 h 244006"/>
                  <a:gd name="connsiteX5" fmla="*/ 0 w 844034"/>
                  <a:gd name="connsiteY5" fmla="*/ 244006 h 244006"/>
                  <a:gd name="connsiteX6" fmla="*/ 2024 w 844034"/>
                  <a:gd name="connsiteY6" fmla="*/ 56872 h 244006"/>
                  <a:gd name="connsiteX0" fmla="*/ 2024 w 844228"/>
                  <a:gd name="connsiteY0" fmla="*/ 56872 h 249943"/>
                  <a:gd name="connsiteX1" fmla="*/ 411599 w 844228"/>
                  <a:gd name="connsiteY1" fmla="*/ 151 h 249943"/>
                  <a:gd name="connsiteX2" fmla="*/ 844034 w 844228"/>
                  <a:gd name="connsiteY2" fmla="*/ 56872 h 249943"/>
                  <a:gd name="connsiteX3" fmla="*/ 844034 w 844228"/>
                  <a:gd name="connsiteY3" fmla="*/ 249943 h 249943"/>
                  <a:gd name="connsiteX4" fmla="*/ 409932 w 844228"/>
                  <a:gd name="connsiteY4" fmla="*/ 189602 h 249943"/>
                  <a:gd name="connsiteX5" fmla="*/ 0 w 844228"/>
                  <a:gd name="connsiteY5" fmla="*/ 244006 h 249943"/>
                  <a:gd name="connsiteX6" fmla="*/ 2024 w 844228"/>
                  <a:gd name="connsiteY6" fmla="*/ 56872 h 249943"/>
                  <a:gd name="connsiteX0" fmla="*/ 1 w 842205"/>
                  <a:gd name="connsiteY0" fmla="*/ 56816 h 249887"/>
                  <a:gd name="connsiteX1" fmla="*/ 409576 w 842205"/>
                  <a:gd name="connsiteY1" fmla="*/ 95 h 249887"/>
                  <a:gd name="connsiteX2" fmla="*/ 842011 w 842205"/>
                  <a:gd name="connsiteY2" fmla="*/ 56816 h 249887"/>
                  <a:gd name="connsiteX3" fmla="*/ 842011 w 842205"/>
                  <a:gd name="connsiteY3" fmla="*/ 249887 h 249887"/>
                  <a:gd name="connsiteX4" fmla="*/ 407909 w 842205"/>
                  <a:gd name="connsiteY4" fmla="*/ 189546 h 249887"/>
                  <a:gd name="connsiteX5" fmla="*/ 1 w 842205"/>
                  <a:gd name="connsiteY5" fmla="*/ 56816 h 249887"/>
                  <a:gd name="connsiteX0" fmla="*/ 53332 w 487628"/>
                  <a:gd name="connsiteY0" fmla="*/ 189450 h 249791"/>
                  <a:gd name="connsiteX1" fmla="*/ 54999 w 487628"/>
                  <a:gd name="connsiteY1" fmla="*/ -1 h 249791"/>
                  <a:gd name="connsiteX2" fmla="*/ 487434 w 487628"/>
                  <a:gd name="connsiteY2" fmla="*/ 56720 h 249791"/>
                  <a:gd name="connsiteX3" fmla="*/ 487434 w 487628"/>
                  <a:gd name="connsiteY3" fmla="*/ 249791 h 249791"/>
                  <a:gd name="connsiteX4" fmla="*/ 53332 w 487628"/>
                  <a:gd name="connsiteY4" fmla="*/ 189450 h 249791"/>
                  <a:gd name="connsiteX0" fmla="*/ 31787 w 466083"/>
                  <a:gd name="connsiteY0" fmla="*/ 189450 h 249791"/>
                  <a:gd name="connsiteX1" fmla="*/ 33454 w 466083"/>
                  <a:gd name="connsiteY1" fmla="*/ -1 h 249791"/>
                  <a:gd name="connsiteX2" fmla="*/ 465889 w 466083"/>
                  <a:gd name="connsiteY2" fmla="*/ 56720 h 249791"/>
                  <a:gd name="connsiteX3" fmla="*/ 465889 w 466083"/>
                  <a:gd name="connsiteY3" fmla="*/ 249791 h 249791"/>
                  <a:gd name="connsiteX4" fmla="*/ 31787 w 466083"/>
                  <a:gd name="connsiteY4" fmla="*/ 189450 h 249791"/>
                  <a:gd name="connsiteX0" fmla="*/ 31787 w 466083"/>
                  <a:gd name="connsiteY0" fmla="*/ 189450 h 249791"/>
                  <a:gd name="connsiteX1" fmla="*/ 33454 w 466083"/>
                  <a:gd name="connsiteY1" fmla="*/ -1 h 249791"/>
                  <a:gd name="connsiteX2" fmla="*/ 465889 w 466083"/>
                  <a:gd name="connsiteY2" fmla="*/ 56720 h 249791"/>
                  <a:gd name="connsiteX3" fmla="*/ 465889 w 466083"/>
                  <a:gd name="connsiteY3" fmla="*/ 249791 h 249791"/>
                  <a:gd name="connsiteX4" fmla="*/ 31787 w 466083"/>
                  <a:gd name="connsiteY4" fmla="*/ 189450 h 249791"/>
                  <a:gd name="connsiteX0" fmla="*/ 1407 w 435703"/>
                  <a:gd name="connsiteY0" fmla="*/ 189450 h 249791"/>
                  <a:gd name="connsiteX1" fmla="*/ 3074 w 435703"/>
                  <a:gd name="connsiteY1" fmla="*/ -1 h 249791"/>
                  <a:gd name="connsiteX2" fmla="*/ 435509 w 435703"/>
                  <a:gd name="connsiteY2" fmla="*/ 56720 h 249791"/>
                  <a:gd name="connsiteX3" fmla="*/ 435509 w 435703"/>
                  <a:gd name="connsiteY3" fmla="*/ 249791 h 249791"/>
                  <a:gd name="connsiteX4" fmla="*/ 1407 w 435703"/>
                  <a:gd name="connsiteY4" fmla="*/ 189450 h 249791"/>
                  <a:gd name="connsiteX0" fmla="*/ 1407 w 435703"/>
                  <a:gd name="connsiteY0" fmla="*/ 189452 h 249793"/>
                  <a:gd name="connsiteX1" fmla="*/ 3074 w 435703"/>
                  <a:gd name="connsiteY1" fmla="*/ 1 h 249793"/>
                  <a:gd name="connsiteX2" fmla="*/ 435509 w 435703"/>
                  <a:gd name="connsiteY2" fmla="*/ 56722 h 249793"/>
                  <a:gd name="connsiteX3" fmla="*/ 435509 w 435703"/>
                  <a:gd name="connsiteY3" fmla="*/ 249793 h 249793"/>
                  <a:gd name="connsiteX4" fmla="*/ 1407 w 435703"/>
                  <a:gd name="connsiteY4" fmla="*/ 189452 h 249793"/>
                  <a:gd name="connsiteX0" fmla="*/ 1407 w 435703"/>
                  <a:gd name="connsiteY0" fmla="*/ 189450 h 249791"/>
                  <a:gd name="connsiteX1" fmla="*/ 3074 w 435703"/>
                  <a:gd name="connsiteY1" fmla="*/ -1 h 249791"/>
                  <a:gd name="connsiteX2" fmla="*/ 435509 w 435703"/>
                  <a:gd name="connsiteY2" fmla="*/ 56720 h 249791"/>
                  <a:gd name="connsiteX3" fmla="*/ 435509 w 435703"/>
                  <a:gd name="connsiteY3" fmla="*/ 249791 h 249791"/>
                  <a:gd name="connsiteX4" fmla="*/ 1407 w 435703"/>
                  <a:gd name="connsiteY4" fmla="*/ 189450 h 249791"/>
                  <a:gd name="connsiteX0" fmla="*/ 1407 w 435703"/>
                  <a:gd name="connsiteY0" fmla="*/ 189452 h 249793"/>
                  <a:gd name="connsiteX1" fmla="*/ 3074 w 435703"/>
                  <a:gd name="connsiteY1" fmla="*/ 1 h 249793"/>
                  <a:gd name="connsiteX2" fmla="*/ 435509 w 435703"/>
                  <a:gd name="connsiteY2" fmla="*/ 56722 h 249793"/>
                  <a:gd name="connsiteX3" fmla="*/ 435509 w 435703"/>
                  <a:gd name="connsiteY3" fmla="*/ 249793 h 249793"/>
                  <a:gd name="connsiteX4" fmla="*/ 1407 w 435703"/>
                  <a:gd name="connsiteY4" fmla="*/ 189452 h 249793"/>
                  <a:gd name="connsiteX0" fmla="*/ 1407 w 435703"/>
                  <a:gd name="connsiteY0" fmla="*/ 189450 h 249791"/>
                  <a:gd name="connsiteX1" fmla="*/ 3074 w 435703"/>
                  <a:gd name="connsiteY1" fmla="*/ -1 h 249791"/>
                  <a:gd name="connsiteX2" fmla="*/ 435509 w 435703"/>
                  <a:gd name="connsiteY2" fmla="*/ 56720 h 249791"/>
                  <a:gd name="connsiteX3" fmla="*/ 435509 w 435703"/>
                  <a:gd name="connsiteY3" fmla="*/ 249791 h 249791"/>
                  <a:gd name="connsiteX4" fmla="*/ 1407 w 435703"/>
                  <a:gd name="connsiteY4" fmla="*/ 189450 h 249791"/>
                  <a:gd name="connsiteX0" fmla="*/ 1407 w 435703"/>
                  <a:gd name="connsiteY0" fmla="*/ 189452 h 249793"/>
                  <a:gd name="connsiteX1" fmla="*/ 3074 w 435703"/>
                  <a:gd name="connsiteY1" fmla="*/ 1 h 249793"/>
                  <a:gd name="connsiteX2" fmla="*/ 435509 w 435703"/>
                  <a:gd name="connsiteY2" fmla="*/ 56722 h 249793"/>
                  <a:gd name="connsiteX3" fmla="*/ 435509 w 435703"/>
                  <a:gd name="connsiteY3" fmla="*/ 249793 h 249793"/>
                  <a:gd name="connsiteX4" fmla="*/ 1407 w 435703"/>
                  <a:gd name="connsiteY4" fmla="*/ 189452 h 249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703" h="249793">
                    <a:moveTo>
                      <a:pt x="1407" y="189452"/>
                    </a:moveTo>
                    <a:cubicBezTo>
                      <a:pt x="-2231" y="119990"/>
                      <a:pt x="2240" y="94726"/>
                      <a:pt x="3074" y="1"/>
                    </a:cubicBezTo>
                    <a:cubicBezTo>
                      <a:pt x="158649" y="1906"/>
                      <a:pt x="441920" y="16330"/>
                      <a:pt x="435509" y="56722"/>
                    </a:cubicBezTo>
                    <a:cubicBezTo>
                      <a:pt x="434834" y="119100"/>
                      <a:pt x="436184" y="187415"/>
                      <a:pt x="435509" y="249793"/>
                    </a:cubicBezTo>
                    <a:cubicBezTo>
                      <a:pt x="338204" y="199343"/>
                      <a:pt x="142079" y="190441"/>
                      <a:pt x="1407" y="189452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800"/>
              </a:p>
            </p:txBody>
          </p:sp>
          <p:sp>
            <p:nvSpPr>
              <p:cNvPr id="20" name="Прямоугольник 35"/>
              <p:cNvSpPr/>
              <p:nvPr/>
            </p:nvSpPr>
            <p:spPr>
              <a:xfrm>
                <a:off x="7888468" y="1135136"/>
                <a:ext cx="99048" cy="129884"/>
              </a:xfrm>
              <a:custGeom>
                <a:avLst/>
                <a:gdLst>
                  <a:gd name="connsiteX0" fmla="*/ 0 w 842010"/>
                  <a:gd name="connsiteY0" fmla="*/ 0 h 175260"/>
                  <a:gd name="connsiteX1" fmla="*/ 842010 w 842010"/>
                  <a:gd name="connsiteY1" fmla="*/ 0 h 175260"/>
                  <a:gd name="connsiteX2" fmla="*/ 842010 w 842010"/>
                  <a:gd name="connsiteY2" fmla="*/ 175260 h 175260"/>
                  <a:gd name="connsiteX3" fmla="*/ 0 w 842010"/>
                  <a:gd name="connsiteY3" fmla="*/ 175260 h 175260"/>
                  <a:gd name="connsiteX4" fmla="*/ 0 w 842010"/>
                  <a:gd name="connsiteY4" fmla="*/ 0 h 175260"/>
                  <a:gd name="connsiteX0" fmla="*/ 0 w 842010"/>
                  <a:gd name="connsiteY0" fmla="*/ 51435 h 226695"/>
                  <a:gd name="connsiteX1" fmla="*/ 409575 w 842010"/>
                  <a:gd name="connsiteY1" fmla="*/ 0 h 226695"/>
                  <a:gd name="connsiteX2" fmla="*/ 842010 w 842010"/>
                  <a:gd name="connsiteY2" fmla="*/ 51435 h 226695"/>
                  <a:gd name="connsiteX3" fmla="*/ 842010 w 842010"/>
                  <a:gd name="connsiteY3" fmla="*/ 226695 h 226695"/>
                  <a:gd name="connsiteX4" fmla="*/ 0 w 842010"/>
                  <a:gd name="connsiteY4" fmla="*/ 226695 h 226695"/>
                  <a:gd name="connsiteX5" fmla="*/ 0 w 842010"/>
                  <a:gd name="connsiteY5" fmla="*/ 51435 h 226695"/>
                  <a:gd name="connsiteX0" fmla="*/ 0 w 842010"/>
                  <a:gd name="connsiteY0" fmla="*/ 56299 h 231559"/>
                  <a:gd name="connsiteX1" fmla="*/ 409575 w 842010"/>
                  <a:gd name="connsiteY1" fmla="*/ 4864 h 231559"/>
                  <a:gd name="connsiteX2" fmla="*/ 842010 w 842010"/>
                  <a:gd name="connsiteY2" fmla="*/ 56299 h 231559"/>
                  <a:gd name="connsiteX3" fmla="*/ 842010 w 842010"/>
                  <a:gd name="connsiteY3" fmla="*/ 231559 h 231559"/>
                  <a:gd name="connsiteX4" fmla="*/ 0 w 842010"/>
                  <a:gd name="connsiteY4" fmla="*/ 231559 h 231559"/>
                  <a:gd name="connsiteX5" fmla="*/ 0 w 842010"/>
                  <a:gd name="connsiteY5" fmla="*/ 56299 h 231559"/>
                  <a:gd name="connsiteX0" fmla="*/ 0 w 842010"/>
                  <a:gd name="connsiteY0" fmla="*/ 51948 h 227208"/>
                  <a:gd name="connsiteX1" fmla="*/ 409575 w 842010"/>
                  <a:gd name="connsiteY1" fmla="*/ 513 h 227208"/>
                  <a:gd name="connsiteX2" fmla="*/ 842010 w 842010"/>
                  <a:gd name="connsiteY2" fmla="*/ 51948 h 227208"/>
                  <a:gd name="connsiteX3" fmla="*/ 842010 w 842010"/>
                  <a:gd name="connsiteY3" fmla="*/ 227208 h 227208"/>
                  <a:gd name="connsiteX4" fmla="*/ 0 w 842010"/>
                  <a:gd name="connsiteY4" fmla="*/ 227208 h 227208"/>
                  <a:gd name="connsiteX5" fmla="*/ 0 w 842010"/>
                  <a:gd name="connsiteY5" fmla="*/ 51948 h 227208"/>
                  <a:gd name="connsiteX0" fmla="*/ 0 w 842010"/>
                  <a:gd name="connsiteY0" fmla="*/ 51948 h 227208"/>
                  <a:gd name="connsiteX1" fmla="*/ 409575 w 842010"/>
                  <a:gd name="connsiteY1" fmla="*/ 513 h 227208"/>
                  <a:gd name="connsiteX2" fmla="*/ 842010 w 842010"/>
                  <a:gd name="connsiteY2" fmla="*/ 51948 h 227208"/>
                  <a:gd name="connsiteX3" fmla="*/ 842010 w 842010"/>
                  <a:gd name="connsiteY3" fmla="*/ 227208 h 227208"/>
                  <a:gd name="connsiteX4" fmla="*/ 0 w 842010"/>
                  <a:gd name="connsiteY4" fmla="*/ 227208 h 227208"/>
                  <a:gd name="connsiteX5" fmla="*/ 0 w 842010"/>
                  <a:gd name="connsiteY5" fmla="*/ 51948 h 227208"/>
                  <a:gd name="connsiteX0" fmla="*/ 0 w 842010"/>
                  <a:gd name="connsiteY0" fmla="*/ 52373 h 227633"/>
                  <a:gd name="connsiteX1" fmla="*/ 409575 w 842010"/>
                  <a:gd name="connsiteY1" fmla="*/ 938 h 227633"/>
                  <a:gd name="connsiteX2" fmla="*/ 842010 w 842010"/>
                  <a:gd name="connsiteY2" fmla="*/ 52373 h 227633"/>
                  <a:gd name="connsiteX3" fmla="*/ 842010 w 842010"/>
                  <a:gd name="connsiteY3" fmla="*/ 227633 h 227633"/>
                  <a:gd name="connsiteX4" fmla="*/ 0 w 842010"/>
                  <a:gd name="connsiteY4" fmla="*/ 227633 h 227633"/>
                  <a:gd name="connsiteX5" fmla="*/ 0 w 842010"/>
                  <a:gd name="connsiteY5" fmla="*/ 52373 h 227633"/>
                  <a:gd name="connsiteX0" fmla="*/ 0 w 842010"/>
                  <a:gd name="connsiteY0" fmla="*/ 52373 h 227633"/>
                  <a:gd name="connsiteX1" fmla="*/ 409575 w 842010"/>
                  <a:gd name="connsiteY1" fmla="*/ 938 h 227633"/>
                  <a:gd name="connsiteX2" fmla="*/ 842010 w 842010"/>
                  <a:gd name="connsiteY2" fmla="*/ 52373 h 227633"/>
                  <a:gd name="connsiteX3" fmla="*/ 842010 w 842010"/>
                  <a:gd name="connsiteY3" fmla="*/ 227633 h 227633"/>
                  <a:gd name="connsiteX4" fmla="*/ 0 w 842010"/>
                  <a:gd name="connsiteY4" fmla="*/ 227633 h 227633"/>
                  <a:gd name="connsiteX5" fmla="*/ 0 w 842010"/>
                  <a:gd name="connsiteY5" fmla="*/ 52373 h 227633"/>
                  <a:gd name="connsiteX0" fmla="*/ 0 w 842010"/>
                  <a:gd name="connsiteY0" fmla="*/ 51794 h 227054"/>
                  <a:gd name="connsiteX1" fmla="*/ 409575 w 842010"/>
                  <a:gd name="connsiteY1" fmla="*/ 359 h 227054"/>
                  <a:gd name="connsiteX2" fmla="*/ 842010 w 842010"/>
                  <a:gd name="connsiteY2" fmla="*/ 51794 h 227054"/>
                  <a:gd name="connsiteX3" fmla="*/ 842010 w 842010"/>
                  <a:gd name="connsiteY3" fmla="*/ 227054 h 227054"/>
                  <a:gd name="connsiteX4" fmla="*/ 0 w 842010"/>
                  <a:gd name="connsiteY4" fmla="*/ 227054 h 227054"/>
                  <a:gd name="connsiteX5" fmla="*/ 0 w 842010"/>
                  <a:gd name="connsiteY5" fmla="*/ 51794 h 227054"/>
                  <a:gd name="connsiteX0" fmla="*/ 0 w 842010"/>
                  <a:gd name="connsiteY0" fmla="*/ 51794 h 227054"/>
                  <a:gd name="connsiteX1" fmla="*/ 409575 w 842010"/>
                  <a:gd name="connsiteY1" fmla="*/ 359 h 227054"/>
                  <a:gd name="connsiteX2" fmla="*/ 842010 w 842010"/>
                  <a:gd name="connsiteY2" fmla="*/ 51794 h 227054"/>
                  <a:gd name="connsiteX3" fmla="*/ 842010 w 842010"/>
                  <a:gd name="connsiteY3" fmla="*/ 227054 h 227054"/>
                  <a:gd name="connsiteX4" fmla="*/ 403860 w 842010"/>
                  <a:gd name="connsiteY4" fmla="*/ 162284 h 227054"/>
                  <a:gd name="connsiteX5" fmla="*/ 0 w 842010"/>
                  <a:gd name="connsiteY5" fmla="*/ 227054 h 227054"/>
                  <a:gd name="connsiteX6" fmla="*/ 0 w 842010"/>
                  <a:gd name="connsiteY6" fmla="*/ 51794 h 227054"/>
                  <a:gd name="connsiteX0" fmla="*/ 0 w 842010"/>
                  <a:gd name="connsiteY0" fmla="*/ 51794 h 227054"/>
                  <a:gd name="connsiteX1" fmla="*/ 409575 w 842010"/>
                  <a:gd name="connsiteY1" fmla="*/ 359 h 227054"/>
                  <a:gd name="connsiteX2" fmla="*/ 842010 w 842010"/>
                  <a:gd name="connsiteY2" fmla="*/ 51794 h 227054"/>
                  <a:gd name="connsiteX3" fmla="*/ 842010 w 842010"/>
                  <a:gd name="connsiteY3" fmla="*/ 227054 h 227054"/>
                  <a:gd name="connsiteX4" fmla="*/ 403860 w 842010"/>
                  <a:gd name="connsiteY4" fmla="*/ 162284 h 227054"/>
                  <a:gd name="connsiteX5" fmla="*/ 0 w 842010"/>
                  <a:gd name="connsiteY5" fmla="*/ 227054 h 227054"/>
                  <a:gd name="connsiteX6" fmla="*/ 0 w 842010"/>
                  <a:gd name="connsiteY6" fmla="*/ 51794 h 227054"/>
                  <a:gd name="connsiteX0" fmla="*/ 0 w 842010"/>
                  <a:gd name="connsiteY0" fmla="*/ 51794 h 229236"/>
                  <a:gd name="connsiteX1" fmla="*/ 409575 w 842010"/>
                  <a:gd name="connsiteY1" fmla="*/ 359 h 229236"/>
                  <a:gd name="connsiteX2" fmla="*/ 842010 w 842010"/>
                  <a:gd name="connsiteY2" fmla="*/ 51794 h 229236"/>
                  <a:gd name="connsiteX3" fmla="*/ 842010 w 842010"/>
                  <a:gd name="connsiteY3" fmla="*/ 227054 h 229236"/>
                  <a:gd name="connsiteX4" fmla="*/ 403860 w 842010"/>
                  <a:gd name="connsiteY4" fmla="*/ 162284 h 229236"/>
                  <a:gd name="connsiteX5" fmla="*/ 0 w 842010"/>
                  <a:gd name="connsiteY5" fmla="*/ 227054 h 229236"/>
                  <a:gd name="connsiteX6" fmla="*/ 0 w 842010"/>
                  <a:gd name="connsiteY6" fmla="*/ 51794 h 229236"/>
                  <a:gd name="connsiteX0" fmla="*/ 0 w 842010"/>
                  <a:gd name="connsiteY0" fmla="*/ 51794 h 229749"/>
                  <a:gd name="connsiteX1" fmla="*/ 409575 w 842010"/>
                  <a:gd name="connsiteY1" fmla="*/ 359 h 229749"/>
                  <a:gd name="connsiteX2" fmla="*/ 842010 w 842010"/>
                  <a:gd name="connsiteY2" fmla="*/ 51794 h 229749"/>
                  <a:gd name="connsiteX3" fmla="*/ 842010 w 842010"/>
                  <a:gd name="connsiteY3" fmla="*/ 227054 h 229749"/>
                  <a:gd name="connsiteX4" fmla="*/ 403860 w 842010"/>
                  <a:gd name="connsiteY4" fmla="*/ 162284 h 229749"/>
                  <a:gd name="connsiteX5" fmla="*/ 0 w 842010"/>
                  <a:gd name="connsiteY5" fmla="*/ 227054 h 229749"/>
                  <a:gd name="connsiteX6" fmla="*/ 0 w 842010"/>
                  <a:gd name="connsiteY6" fmla="*/ 51794 h 229749"/>
                  <a:gd name="connsiteX0" fmla="*/ 0 w 842010"/>
                  <a:gd name="connsiteY0" fmla="*/ 51794 h 227054"/>
                  <a:gd name="connsiteX1" fmla="*/ 409575 w 842010"/>
                  <a:gd name="connsiteY1" fmla="*/ 359 h 227054"/>
                  <a:gd name="connsiteX2" fmla="*/ 842010 w 842010"/>
                  <a:gd name="connsiteY2" fmla="*/ 51794 h 227054"/>
                  <a:gd name="connsiteX3" fmla="*/ 842010 w 842010"/>
                  <a:gd name="connsiteY3" fmla="*/ 227054 h 227054"/>
                  <a:gd name="connsiteX4" fmla="*/ 403860 w 842010"/>
                  <a:gd name="connsiteY4" fmla="*/ 162284 h 227054"/>
                  <a:gd name="connsiteX5" fmla="*/ 0 w 842010"/>
                  <a:gd name="connsiteY5" fmla="*/ 227054 h 227054"/>
                  <a:gd name="connsiteX6" fmla="*/ 0 w 842010"/>
                  <a:gd name="connsiteY6" fmla="*/ 51794 h 227054"/>
                  <a:gd name="connsiteX0" fmla="*/ 0 w 842010"/>
                  <a:gd name="connsiteY0" fmla="*/ 51794 h 227054"/>
                  <a:gd name="connsiteX1" fmla="*/ 409575 w 842010"/>
                  <a:gd name="connsiteY1" fmla="*/ 359 h 227054"/>
                  <a:gd name="connsiteX2" fmla="*/ 842010 w 842010"/>
                  <a:gd name="connsiteY2" fmla="*/ 51794 h 227054"/>
                  <a:gd name="connsiteX3" fmla="*/ 842010 w 842010"/>
                  <a:gd name="connsiteY3" fmla="*/ 227054 h 227054"/>
                  <a:gd name="connsiteX4" fmla="*/ 403860 w 842010"/>
                  <a:gd name="connsiteY4" fmla="*/ 162284 h 227054"/>
                  <a:gd name="connsiteX5" fmla="*/ 0 w 842010"/>
                  <a:gd name="connsiteY5" fmla="*/ 227054 h 227054"/>
                  <a:gd name="connsiteX6" fmla="*/ 0 w 842010"/>
                  <a:gd name="connsiteY6" fmla="*/ 51794 h 227054"/>
                  <a:gd name="connsiteX0" fmla="*/ 0 w 842010"/>
                  <a:gd name="connsiteY0" fmla="*/ 51591 h 226851"/>
                  <a:gd name="connsiteX1" fmla="*/ 409575 w 842010"/>
                  <a:gd name="connsiteY1" fmla="*/ 156 h 226851"/>
                  <a:gd name="connsiteX2" fmla="*/ 842010 w 842010"/>
                  <a:gd name="connsiteY2" fmla="*/ 51591 h 226851"/>
                  <a:gd name="connsiteX3" fmla="*/ 842010 w 842010"/>
                  <a:gd name="connsiteY3" fmla="*/ 226851 h 226851"/>
                  <a:gd name="connsiteX4" fmla="*/ 403860 w 842010"/>
                  <a:gd name="connsiteY4" fmla="*/ 162081 h 226851"/>
                  <a:gd name="connsiteX5" fmla="*/ 0 w 842010"/>
                  <a:gd name="connsiteY5" fmla="*/ 226851 h 226851"/>
                  <a:gd name="connsiteX6" fmla="*/ 0 w 842010"/>
                  <a:gd name="connsiteY6" fmla="*/ 51591 h 226851"/>
                  <a:gd name="connsiteX0" fmla="*/ 0 w 842010"/>
                  <a:gd name="connsiteY0" fmla="*/ 51591 h 226851"/>
                  <a:gd name="connsiteX1" fmla="*/ 409575 w 842010"/>
                  <a:gd name="connsiteY1" fmla="*/ 156 h 226851"/>
                  <a:gd name="connsiteX2" fmla="*/ 842010 w 842010"/>
                  <a:gd name="connsiteY2" fmla="*/ 51591 h 226851"/>
                  <a:gd name="connsiteX3" fmla="*/ 842010 w 842010"/>
                  <a:gd name="connsiteY3" fmla="*/ 226851 h 226851"/>
                  <a:gd name="connsiteX4" fmla="*/ 403860 w 842010"/>
                  <a:gd name="connsiteY4" fmla="*/ 162081 h 226851"/>
                  <a:gd name="connsiteX5" fmla="*/ 0 w 842010"/>
                  <a:gd name="connsiteY5" fmla="*/ 226851 h 226851"/>
                  <a:gd name="connsiteX6" fmla="*/ 0 w 842010"/>
                  <a:gd name="connsiteY6" fmla="*/ 51591 h 226851"/>
                  <a:gd name="connsiteX0" fmla="*/ 0 w 842010"/>
                  <a:gd name="connsiteY0" fmla="*/ 51591 h 226851"/>
                  <a:gd name="connsiteX1" fmla="*/ 409575 w 842010"/>
                  <a:gd name="connsiteY1" fmla="*/ 156 h 226851"/>
                  <a:gd name="connsiteX2" fmla="*/ 842010 w 842010"/>
                  <a:gd name="connsiteY2" fmla="*/ 51591 h 226851"/>
                  <a:gd name="connsiteX3" fmla="*/ 842010 w 842010"/>
                  <a:gd name="connsiteY3" fmla="*/ 226851 h 226851"/>
                  <a:gd name="connsiteX4" fmla="*/ 403860 w 842010"/>
                  <a:gd name="connsiteY4" fmla="*/ 162081 h 226851"/>
                  <a:gd name="connsiteX5" fmla="*/ 0 w 842010"/>
                  <a:gd name="connsiteY5" fmla="*/ 226851 h 226851"/>
                  <a:gd name="connsiteX6" fmla="*/ 0 w 842010"/>
                  <a:gd name="connsiteY6" fmla="*/ 51591 h 226851"/>
                  <a:gd name="connsiteX0" fmla="*/ 0 w 842010"/>
                  <a:gd name="connsiteY0" fmla="*/ 51591 h 226851"/>
                  <a:gd name="connsiteX1" fmla="*/ 409575 w 842010"/>
                  <a:gd name="connsiteY1" fmla="*/ 156 h 226851"/>
                  <a:gd name="connsiteX2" fmla="*/ 842010 w 842010"/>
                  <a:gd name="connsiteY2" fmla="*/ 51591 h 226851"/>
                  <a:gd name="connsiteX3" fmla="*/ 842010 w 842010"/>
                  <a:gd name="connsiteY3" fmla="*/ 226851 h 226851"/>
                  <a:gd name="connsiteX4" fmla="*/ 403860 w 842010"/>
                  <a:gd name="connsiteY4" fmla="*/ 162081 h 226851"/>
                  <a:gd name="connsiteX5" fmla="*/ 0 w 842010"/>
                  <a:gd name="connsiteY5" fmla="*/ 226851 h 226851"/>
                  <a:gd name="connsiteX6" fmla="*/ 0 w 842010"/>
                  <a:gd name="connsiteY6" fmla="*/ 51591 h 226851"/>
                  <a:gd name="connsiteX0" fmla="*/ 0 w 842010"/>
                  <a:gd name="connsiteY0" fmla="*/ 51591 h 226851"/>
                  <a:gd name="connsiteX1" fmla="*/ 409575 w 842010"/>
                  <a:gd name="connsiteY1" fmla="*/ 156 h 226851"/>
                  <a:gd name="connsiteX2" fmla="*/ 842010 w 842010"/>
                  <a:gd name="connsiteY2" fmla="*/ 51591 h 226851"/>
                  <a:gd name="connsiteX3" fmla="*/ 842010 w 842010"/>
                  <a:gd name="connsiteY3" fmla="*/ 226851 h 226851"/>
                  <a:gd name="connsiteX4" fmla="*/ 403860 w 842010"/>
                  <a:gd name="connsiteY4" fmla="*/ 162081 h 226851"/>
                  <a:gd name="connsiteX5" fmla="*/ 0 w 842010"/>
                  <a:gd name="connsiteY5" fmla="*/ 226851 h 226851"/>
                  <a:gd name="connsiteX6" fmla="*/ 0 w 842010"/>
                  <a:gd name="connsiteY6" fmla="*/ 51591 h 226851"/>
                  <a:gd name="connsiteX0" fmla="*/ 0 w 842010"/>
                  <a:gd name="connsiteY0" fmla="*/ 37608 h 212868"/>
                  <a:gd name="connsiteX1" fmla="*/ 407551 w 842010"/>
                  <a:gd name="connsiteY1" fmla="*/ 540 h 212868"/>
                  <a:gd name="connsiteX2" fmla="*/ 842010 w 842010"/>
                  <a:gd name="connsiteY2" fmla="*/ 37608 h 212868"/>
                  <a:gd name="connsiteX3" fmla="*/ 842010 w 842010"/>
                  <a:gd name="connsiteY3" fmla="*/ 212868 h 212868"/>
                  <a:gd name="connsiteX4" fmla="*/ 403860 w 842010"/>
                  <a:gd name="connsiteY4" fmla="*/ 148098 h 212868"/>
                  <a:gd name="connsiteX5" fmla="*/ 0 w 842010"/>
                  <a:gd name="connsiteY5" fmla="*/ 212868 h 212868"/>
                  <a:gd name="connsiteX6" fmla="*/ 0 w 842010"/>
                  <a:gd name="connsiteY6" fmla="*/ 37608 h 212868"/>
                  <a:gd name="connsiteX0" fmla="*/ 0 w 842010"/>
                  <a:gd name="connsiteY0" fmla="*/ 51589 h 226849"/>
                  <a:gd name="connsiteX1" fmla="*/ 405527 w 842010"/>
                  <a:gd name="connsiteY1" fmla="*/ 155 h 226849"/>
                  <a:gd name="connsiteX2" fmla="*/ 842010 w 842010"/>
                  <a:gd name="connsiteY2" fmla="*/ 51589 h 226849"/>
                  <a:gd name="connsiteX3" fmla="*/ 842010 w 842010"/>
                  <a:gd name="connsiteY3" fmla="*/ 226849 h 226849"/>
                  <a:gd name="connsiteX4" fmla="*/ 403860 w 842010"/>
                  <a:gd name="connsiteY4" fmla="*/ 162079 h 226849"/>
                  <a:gd name="connsiteX5" fmla="*/ 0 w 842010"/>
                  <a:gd name="connsiteY5" fmla="*/ 226849 h 226849"/>
                  <a:gd name="connsiteX6" fmla="*/ 0 w 842010"/>
                  <a:gd name="connsiteY6" fmla="*/ 51589 h 226849"/>
                  <a:gd name="connsiteX0" fmla="*/ 0 w 842010"/>
                  <a:gd name="connsiteY0" fmla="*/ 51536 h 226796"/>
                  <a:gd name="connsiteX1" fmla="*/ 405527 w 842010"/>
                  <a:gd name="connsiteY1" fmla="*/ 102 h 226796"/>
                  <a:gd name="connsiteX2" fmla="*/ 842010 w 842010"/>
                  <a:gd name="connsiteY2" fmla="*/ 51536 h 226796"/>
                  <a:gd name="connsiteX3" fmla="*/ 842010 w 842010"/>
                  <a:gd name="connsiteY3" fmla="*/ 226796 h 226796"/>
                  <a:gd name="connsiteX4" fmla="*/ 403860 w 842010"/>
                  <a:gd name="connsiteY4" fmla="*/ 162026 h 226796"/>
                  <a:gd name="connsiteX5" fmla="*/ 0 w 842010"/>
                  <a:gd name="connsiteY5" fmla="*/ 226796 h 226796"/>
                  <a:gd name="connsiteX6" fmla="*/ 0 w 842010"/>
                  <a:gd name="connsiteY6" fmla="*/ 51536 h 226796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3860 w 842010"/>
                  <a:gd name="connsiteY4" fmla="*/ 162132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3860 w 842010"/>
                  <a:gd name="connsiteY4" fmla="*/ 162132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3860 w 842010"/>
                  <a:gd name="connsiteY4" fmla="*/ 162132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3860 w 842010"/>
                  <a:gd name="connsiteY4" fmla="*/ 162132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3860 w 842010"/>
                  <a:gd name="connsiteY4" fmla="*/ 162132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3860 w 842010"/>
                  <a:gd name="connsiteY4" fmla="*/ 162132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3860 w 842010"/>
                  <a:gd name="connsiteY4" fmla="*/ 169919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3860 w 842010"/>
                  <a:gd name="connsiteY4" fmla="*/ 169919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3860 w 842010"/>
                  <a:gd name="connsiteY4" fmla="*/ 169919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1836 w 842010"/>
                  <a:gd name="connsiteY4" fmla="*/ 178435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65727 h 240987"/>
                  <a:gd name="connsiteX1" fmla="*/ 405527 w 842010"/>
                  <a:gd name="connsiteY1" fmla="*/ 101 h 240987"/>
                  <a:gd name="connsiteX2" fmla="*/ 842010 w 842010"/>
                  <a:gd name="connsiteY2" fmla="*/ 65727 h 240987"/>
                  <a:gd name="connsiteX3" fmla="*/ 842010 w 842010"/>
                  <a:gd name="connsiteY3" fmla="*/ 240987 h 240987"/>
                  <a:gd name="connsiteX4" fmla="*/ 401836 w 842010"/>
                  <a:gd name="connsiteY4" fmla="*/ 192520 h 240987"/>
                  <a:gd name="connsiteX5" fmla="*/ 0 w 842010"/>
                  <a:gd name="connsiteY5" fmla="*/ 240987 h 240987"/>
                  <a:gd name="connsiteX6" fmla="*/ 0 w 842010"/>
                  <a:gd name="connsiteY6" fmla="*/ 65727 h 240987"/>
                  <a:gd name="connsiteX0" fmla="*/ 0 w 842010"/>
                  <a:gd name="connsiteY0" fmla="*/ 56872 h 232132"/>
                  <a:gd name="connsiteX1" fmla="*/ 409575 w 842010"/>
                  <a:gd name="connsiteY1" fmla="*/ 151 h 232132"/>
                  <a:gd name="connsiteX2" fmla="*/ 842010 w 842010"/>
                  <a:gd name="connsiteY2" fmla="*/ 56872 h 232132"/>
                  <a:gd name="connsiteX3" fmla="*/ 842010 w 842010"/>
                  <a:gd name="connsiteY3" fmla="*/ 232132 h 232132"/>
                  <a:gd name="connsiteX4" fmla="*/ 401836 w 842010"/>
                  <a:gd name="connsiteY4" fmla="*/ 183665 h 232132"/>
                  <a:gd name="connsiteX5" fmla="*/ 0 w 842010"/>
                  <a:gd name="connsiteY5" fmla="*/ 232132 h 232132"/>
                  <a:gd name="connsiteX6" fmla="*/ 0 w 842010"/>
                  <a:gd name="connsiteY6" fmla="*/ 56872 h 232132"/>
                  <a:gd name="connsiteX0" fmla="*/ 0 w 842010"/>
                  <a:gd name="connsiteY0" fmla="*/ 56872 h 232132"/>
                  <a:gd name="connsiteX1" fmla="*/ 409575 w 842010"/>
                  <a:gd name="connsiteY1" fmla="*/ 151 h 232132"/>
                  <a:gd name="connsiteX2" fmla="*/ 842010 w 842010"/>
                  <a:gd name="connsiteY2" fmla="*/ 56872 h 232132"/>
                  <a:gd name="connsiteX3" fmla="*/ 842010 w 842010"/>
                  <a:gd name="connsiteY3" fmla="*/ 232132 h 232132"/>
                  <a:gd name="connsiteX4" fmla="*/ 409932 w 842010"/>
                  <a:gd name="connsiteY4" fmla="*/ 192571 h 232132"/>
                  <a:gd name="connsiteX5" fmla="*/ 0 w 842010"/>
                  <a:gd name="connsiteY5" fmla="*/ 232132 h 232132"/>
                  <a:gd name="connsiteX6" fmla="*/ 0 w 842010"/>
                  <a:gd name="connsiteY6" fmla="*/ 56872 h 232132"/>
                  <a:gd name="connsiteX0" fmla="*/ 0 w 842010"/>
                  <a:gd name="connsiteY0" fmla="*/ 56872 h 232132"/>
                  <a:gd name="connsiteX1" fmla="*/ 409575 w 842010"/>
                  <a:gd name="connsiteY1" fmla="*/ 151 h 232132"/>
                  <a:gd name="connsiteX2" fmla="*/ 842010 w 842010"/>
                  <a:gd name="connsiteY2" fmla="*/ 56872 h 232132"/>
                  <a:gd name="connsiteX3" fmla="*/ 842010 w 842010"/>
                  <a:gd name="connsiteY3" fmla="*/ 232132 h 232132"/>
                  <a:gd name="connsiteX4" fmla="*/ 407908 w 842010"/>
                  <a:gd name="connsiteY4" fmla="*/ 189602 h 232132"/>
                  <a:gd name="connsiteX5" fmla="*/ 0 w 842010"/>
                  <a:gd name="connsiteY5" fmla="*/ 232132 h 232132"/>
                  <a:gd name="connsiteX6" fmla="*/ 0 w 842010"/>
                  <a:gd name="connsiteY6" fmla="*/ 56872 h 232132"/>
                  <a:gd name="connsiteX0" fmla="*/ 0 w 842010"/>
                  <a:gd name="connsiteY0" fmla="*/ 56872 h 244006"/>
                  <a:gd name="connsiteX1" fmla="*/ 409575 w 842010"/>
                  <a:gd name="connsiteY1" fmla="*/ 151 h 244006"/>
                  <a:gd name="connsiteX2" fmla="*/ 842010 w 842010"/>
                  <a:gd name="connsiteY2" fmla="*/ 56872 h 244006"/>
                  <a:gd name="connsiteX3" fmla="*/ 839986 w 842010"/>
                  <a:gd name="connsiteY3" fmla="*/ 244006 h 244006"/>
                  <a:gd name="connsiteX4" fmla="*/ 407908 w 842010"/>
                  <a:gd name="connsiteY4" fmla="*/ 189602 h 244006"/>
                  <a:gd name="connsiteX5" fmla="*/ 0 w 842010"/>
                  <a:gd name="connsiteY5" fmla="*/ 232132 h 244006"/>
                  <a:gd name="connsiteX6" fmla="*/ 0 w 842010"/>
                  <a:gd name="connsiteY6" fmla="*/ 56872 h 244006"/>
                  <a:gd name="connsiteX0" fmla="*/ 2024 w 844034"/>
                  <a:gd name="connsiteY0" fmla="*/ 56872 h 244006"/>
                  <a:gd name="connsiteX1" fmla="*/ 411599 w 844034"/>
                  <a:gd name="connsiteY1" fmla="*/ 151 h 244006"/>
                  <a:gd name="connsiteX2" fmla="*/ 844034 w 844034"/>
                  <a:gd name="connsiteY2" fmla="*/ 56872 h 244006"/>
                  <a:gd name="connsiteX3" fmla="*/ 842010 w 844034"/>
                  <a:gd name="connsiteY3" fmla="*/ 244006 h 244006"/>
                  <a:gd name="connsiteX4" fmla="*/ 409932 w 844034"/>
                  <a:gd name="connsiteY4" fmla="*/ 189602 h 244006"/>
                  <a:gd name="connsiteX5" fmla="*/ 0 w 844034"/>
                  <a:gd name="connsiteY5" fmla="*/ 244006 h 244006"/>
                  <a:gd name="connsiteX6" fmla="*/ 2024 w 844034"/>
                  <a:gd name="connsiteY6" fmla="*/ 56872 h 244006"/>
                  <a:gd name="connsiteX0" fmla="*/ 2024 w 844228"/>
                  <a:gd name="connsiteY0" fmla="*/ 56872 h 249943"/>
                  <a:gd name="connsiteX1" fmla="*/ 411599 w 844228"/>
                  <a:gd name="connsiteY1" fmla="*/ 151 h 249943"/>
                  <a:gd name="connsiteX2" fmla="*/ 844034 w 844228"/>
                  <a:gd name="connsiteY2" fmla="*/ 56872 h 249943"/>
                  <a:gd name="connsiteX3" fmla="*/ 844034 w 844228"/>
                  <a:gd name="connsiteY3" fmla="*/ 249943 h 249943"/>
                  <a:gd name="connsiteX4" fmla="*/ 409932 w 844228"/>
                  <a:gd name="connsiteY4" fmla="*/ 189602 h 249943"/>
                  <a:gd name="connsiteX5" fmla="*/ 0 w 844228"/>
                  <a:gd name="connsiteY5" fmla="*/ 244006 h 249943"/>
                  <a:gd name="connsiteX6" fmla="*/ 2024 w 844228"/>
                  <a:gd name="connsiteY6" fmla="*/ 56872 h 249943"/>
                  <a:gd name="connsiteX0" fmla="*/ 1 w 842205"/>
                  <a:gd name="connsiteY0" fmla="*/ 56816 h 249887"/>
                  <a:gd name="connsiteX1" fmla="*/ 409576 w 842205"/>
                  <a:gd name="connsiteY1" fmla="*/ 95 h 249887"/>
                  <a:gd name="connsiteX2" fmla="*/ 842011 w 842205"/>
                  <a:gd name="connsiteY2" fmla="*/ 56816 h 249887"/>
                  <a:gd name="connsiteX3" fmla="*/ 842011 w 842205"/>
                  <a:gd name="connsiteY3" fmla="*/ 249887 h 249887"/>
                  <a:gd name="connsiteX4" fmla="*/ 407909 w 842205"/>
                  <a:gd name="connsiteY4" fmla="*/ 189546 h 249887"/>
                  <a:gd name="connsiteX5" fmla="*/ 1 w 842205"/>
                  <a:gd name="connsiteY5" fmla="*/ 56816 h 249887"/>
                  <a:gd name="connsiteX0" fmla="*/ 53332 w 487628"/>
                  <a:gd name="connsiteY0" fmla="*/ 189450 h 249791"/>
                  <a:gd name="connsiteX1" fmla="*/ 54999 w 487628"/>
                  <a:gd name="connsiteY1" fmla="*/ -1 h 249791"/>
                  <a:gd name="connsiteX2" fmla="*/ 487434 w 487628"/>
                  <a:gd name="connsiteY2" fmla="*/ 56720 h 249791"/>
                  <a:gd name="connsiteX3" fmla="*/ 487434 w 487628"/>
                  <a:gd name="connsiteY3" fmla="*/ 249791 h 249791"/>
                  <a:gd name="connsiteX4" fmla="*/ 53332 w 487628"/>
                  <a:gd name="connsiteY4" fmla="*/ 189450 h 249791"/>
                  <a:gd name="connsiteX0" fmla="*/ 31787 w 466083"/>
                  <a:gd name="connsiteY0" fmla="*/ 189450 h 249791"/>
                  <a:gd name="connsiteX1" fmla="*/ 33454 w 466083"/>
                  <a:gd name="connsiteY1" fmla="*/ -1 h 249791"/>
                  <a:gd name="connsiteX2" fmla="*/ 465889 w 466083"/>
                  <a:gd name="connsiteY2" fmla="*/ 56720 h 249791"/>
                  <a:gd name="connsiteX3" fmla="*/ 465889 w 466083"/>
                  <a:gd name="connsiteY3" fmla="*/ 249791 h 249791"/>
                  <a:gd name="connsiteX4" fmla="*/ 31787 w 466083"/>
                  <a:gd name="connsiteY4" fmla="*/ 189450 h 249791"/>
                  <a:gd name="connsiteX0" fmla="*/ 31787 w 466083"/>
                  <a:gd name="connsiteY0" fmla="*/ 189450 h 249791"/>
                  <a:gd name="connsiteX1" fmla="*/ 33454 w 466083"/>
                  <a:gd name="connsiteY1" fmla="*/ -1 h 249791"/>
                  <a:gd name="connsiteX2" fmla="*/ 465889 w 466083"/>
                  <a:gd name="connsiteY2" fmla="*/ 56720 h 249791"/>
                  <a:gd name="connsiteX3" fmla="*/ 465889 w 466083"/>
                  <a:gd name="connsiteY3" fmla="*/ 249791 h 249791"/>
                  <a:gd name="connsiteX4" fmla="*/ 31787 w 466083"/>
                  <a:gd name="connsiteY4" fmla="*/ 189450 h 249791"/>
                  <a:gd name="connsiteX0" fmla="*/ 1407 w 435703"/>
                  <a:gd name="connsiteY0" fmla="*/ 189450 h 249791"/>
                  <a:gd name="connsiteX1" fmla="*/ 3074 w 435703"/>
                  <a:gd name="connsiteY1" fmla="*/ -1 h 249791"/>
                  <a:gd name="connsiteX2" fmla="*/ 435509 w 435703"/>
                  <a:gd name="connsiteY2" fmla="*/ 56720 h 249791"/>
                  <a:gd name="connsiteX3" fmla="*/ 435509 w 435703"/>
                  <a:gd name="connsiteY3" fmla="*/ 249791 h 249791"/>
                  <a:gd name="connsiteX4" fmla="*/ 1407 w 435703"/>
                  <a:gd name="connsiteY4" fmla="*/ 189450 h 249791"/>
                  <a:gd name="connsiteX0" fmla="*/ 1407 w 435703"/>
                  <a:gd name="connsiteY0" fmla="*/ 189452 h 249793"/>
                  <a:gd name="connsiteX1" fmla="*/ 3074 w 435703"/>
                  <a:gd name="connsiteY1" fmla="*/ 1 h 249793"/>
                  <a:gd name="connsiteX2" fmla="*/ 435509 w 435703"/>
                  <a:gd name="connsiteY2" fmla="*/ 56722 h 249793"/>
                  <a:gd name="connsiteX3" fmla="*/ 435509 w 435703"/>
                  <a:gd name="connsiteY3" fmla="*/ 249793 h 249793"/>
                  <a:gd name="connsiteX4" fmla="*/ 1407 w 435703"/>
                  <a:gd name="connsiteY4" fmla="*/ 189452 h 249793"/>
                  <a:gd name="connsiteX0" fmla="*/ 1407 w 435703"/>
                  <a:gd name="connsiteY0" fmla="*/ 189450 h 249791"/>
                  <a:gd name="connsiteX1" fmla="*/ 3074 w 435703"/>
                  <a:gd name="connsiteY1" fmla="*/ -1 h 249791"/>
                  <a:gd name="connsiteX2" fmla="*/ 435509 w 435703"/>
                  <a:gd name="connsiteY2" fmla="*/ 56720 h 249791"/>
                  <a:gd name="connsiteX3" fmla="*/ 435509 w 435703"/>
                  <a:gd name="connsiteY3" fmla="*/ 249791 h 249791"/>
                  <a:gd name="connsiteX4" fmla="*/ 1407 w 435703"/>
                  <a:gd name="connsiteY4" fmla="*/ 189450 h 249791"/>
                  <a:gd name="connsiteX0" fmla="*/ 1407 w 435703"/>
                  <a:gd name="connsiteY0" fmla="*/ 189452 h 249793"/>
                  <a:gd name="connsiteX1" fmla="*/ 3074 w 435703"/>
                  <a:gd name="connsiteY1" fmla="*/ 1 h 249793"/>
                  <a:gd name="connsiteX2" fmla="*/ 435509 w 435703"/>
                  <a:gd name="connsiteY2" fmla="*/ 56722 h 249793"/>
                  <a:gd name="connsiteX3" fmla="*/ 435509 w 435703"/>
                  <a:gd name="connsiteY3" fmla="*/ 249793 h 249793"/>
                  <a:gd name="connsiteX4" fmla="*/ 1407 w 435703"/>
                  <a:gd name="connsiteY4" fmla="*/ 189452 h 249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703" h="249793">
                    <a:moveTo>
                      <a:pt x="1407" y="189452"/>
                    </a:moveTo>
                    <a:cubicBezTo>
                      <a:pt x="-2231" y="119990"/>
                      <a:pt x="2240" y="94726"/>
                      <a:pt x="3074" y="1"/>
                    </a:cubicBezTo>
                    <a:cubicBezTo>
                      <a:pt x="158649" y="1906"/>
                      <a:pt x="441920" y="16330"/>
                      <a:pt x="435509" y="56722"/>
                    </a:cubicBezTo>
                    <a:cubicBezTo>
                      <a:pt x="434834" y="119100"/>
                      <a:pt x="436184" y="187415"/>
                      <a:pt x="435509" y="249793"/>
                    </a:cubicBezTo>
                    <a:cubicBezTo>
                      <a:pt x="405245" y="209773"/>
                      <a:pt x="142079" y="190441"/>
                      <a:pt x="1407" y="189452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800"/>
              </a:p>
            </p:txBody>
          </p:sp>
        </p:grpSp>
        <p:grpSp>
          <p:nvGrpSpPr>
            <p:cNvPr id="10" name="Group 12017"/>
            <p:cNvGrpSpPr>
              <a:grpSpLocks/>
            </p:cNvGrpSpPr>
            <p:nvPr/>
          </p:nvGrpSpPr>
          <p:grpSpPr bwMode="auto">
            <a:xfrm>
              <a:off x="5425940" y="2040404"/>
              <a:ext cx="1676572" cy="492022"/>
              <a:chOff x="68580" y="329871"/>
              <a:chExt cx="96" cy="35"/>
            </a:xfrm>
          </p:grpSpPr>
          <p:grpSp>
            <p:nvGrpSpPr>
              <p:cNvPr id="12" name="Group 12018"/>
              <p:cNvGrpSpPr>
                <a:grpSpLocks/>
              </p:cNvGrpSpPr>
              <p:nvPr/>
            </p:nvGrpSpPr>
            <p:grpSpPr bwMode="auto">
              <a:xfrm>
                <a:off x="68580" y="329882"/>
                <a:ext cx="96" cy="22"/>
                <a:chOff x="68580" y="329882"/>
                <a:chExt cx="98" cy="24"/>
              </a:xfrm>
            </p:grpSpPr>
            <p:sp>
              <p:nvSpPr>
                <p:cNvPr id="14" name="Freeform 12019"/>
                <p:cNvSpPr>
                  <a:spLocks/>
                </p:cNvSpPr>
                <p:nvPr/>
              </p:nvSpPr>
              <p:spPr bwMode="auto">
                <a:xfrm>
                  <a:off x="68580" y="329882"/>
                  <a:ext cx="98" cy="24"/>
                </a:xfrm>
                <a:custGeom>
                  <a:avLst/>
                  <a:gdLst>
                    <a:gd name="T0" fmla="*/ 19 w 2856"/>
                    <a:gd name="T1" fmla="*/ 6 h 595"/>
                    <a:gd name="T2" fmla="*/ 2708 w 2856"/>
                    <a:gd name="T3" fmla="*/ 0 h 595"/>
                    <a:gd name="T4" fmla="*/ 2856 w 2856"/>
                    <a:gd name="T5" fmla="*/ 595 h 595"/>
                    <a:gd name="T6" fmla="*/ 0 w 2856"/>
                    <a:gd name="T7" fmla="*/ 592 h 595"/>
                    <a:gd name="T8" fmla="*/ 19 w 2856"/>
                    <a:gd name="T9" fmla="*/ 6 h 5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56" h="595">
                      <a:moveTo>
                        <a:pt x="19" y="6"/>
                      </a:moveTo>
                      <a:lnTo>
                        <a:pt x="2708" y="0"/>
                      </a:lnTo>
                      <a:lnTo>
                        <a:pt x="2856" y="595"/>
                      </a:lnTo>
                      <a:lnTo>
                        <a:pt x="0" y="592"/>
                      </a:lnTo>
                      <a:lnTo>
                        <a:pt x="19" y="6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800"/>
                </a:p>
              </p:txBody>
            </p:sp>
            <p:sp>
              <p:nvSpPr>
                <p:cNvPr id="15" name="Freeform 12020"/>
                <p:cNvSpPr>
                  <a:spLocks/>
                </p:cNvSpPr>
                <p:nvPr/>
              </p:nvSpPr>
              <p:spPr bwMode="auto">
                <a:xfrm>
                  <a:off x="68580" y="329886"/>
                  <a:ext cx="97" cy="16"/>
                </a:xfrm>
                <a:custGeom>
                  <a:avLst/>
                  <a:gdLst>
                    <a:gd name="T0" fmla="*/ 10 w 3190"/>
                    <a:gd name="T1" fmla="*/ 0 h 440"/>
                    <a:gd name="T2" fmla="*/ 3090 w 3190"/>
                    <a:gd name="T3" fmla="*/ 0 h 440"/>
                    <a:gd name="T4" fmla="*/ 3190 w 3190"/>
                    <a:gd name="T5" fmla="*/ 440 h 440"/>
                    <a:gd name="T6" fmla="*/ 0 w 3190"/>
                    <a:gd name="T7" fmla="*/ 440 h 440"/>
                    <a:gd name="T8" fmla="*/ 10 w 3190"/>
                    <a:gd name="T9" fmla="*/ 0 h 4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0" h="440">
                      <a:moveTo>
                        <a:pt x="10" y="0"/>
                      </a:moveTo>
                      <a:lnTo>
                        <a:pt x="3090" y="0"/>
                      </a:lnTo>
                      <a:lnTo>
                        <a:pt x="3190" y="440"/>
                      </a:lnTo>
                      <a:lnTo>
                        <a:pt x="0" y="44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800"/>
                </a:p>
              </p:txBody>
            </p:sp>
          </p:grpSp>
          <p:sp>
            <p:nvSpPr>
              <p:cNvPr id="13" name="Text Box 12021"/>
              <p:cNvSpPr txBox="1">
                <a:spLocks noChangeArrowheads="1"/>
              </p:cNvSpPr>
              <p:nvPr/>
            </p:nvSpPr>
            <p:spPr bwMode="auto">
              <a:xfrm>
                <a:off x="68580" y="329871"/>
                <a:ext cx="90" cy="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rtl="0">
                  <a:defRPr sz="1000"/>
                </a:pPr>
                <a:r>
                  <a:rPr lang="ru-RU" sz="800" b="0" i="1" u="none" strike="noStrike" baseline="0" dirty="0" smtClean="0">
                    <a:solidFill>
                      <a:srgbClr val="000000"/>
                    </a:solidFill>
                    <a:latin typeface="Impact"/>
                  </a:rPr>
                  <a:t>ГО и ЧС</a:t>
                </a:r>
                <a:endParaRPr lang="ru-RU" sz="800" b="0" i="1" u="none" strike="noStrike" baseline="0" dirty="0">
                  <a:solidFill>
                    <a:srgbClr val="000000"/>
                  </a:solidFill>
                  <a:latin typeface="Impact"/>
                </a:endParaRPr>
              </a:p>
              <a:p>
                <a:pPr algn="ctr" rtl="0">
                  <a:defRPr sz="1000"/>
                </a:pPr>
                <a:endParaRPr lang="ru-RU" sz="800" b="0" i="1" u="none" strike="noStrike" baseline="0" dirty="0">
                  <a:solidFill>
                    <a:srgbClr val="000000"/>
                  </a:solidFill>
                  <a:latin typeface="Impact"/>
                </a:endParaRPr>
              </a:p>
            </p:txBody>
          </p:sp>
        </p:grpSp>
        <p:sp>
          <p:nvSpPr>
            <p:cNvPr id="11" name="Freeform 12023"/>
            <p:cNvSpPr>
              <a:spLocks/>
            </p:cNvSpPr>
            <p:nvPr/>
          </p:nvSpPr>
          <p:spPr bwMode="auto">
            <a:xfrm>
              <a:off x="5393829" y="1047819"/>
              <a:ext cx="109766" cy="3196521"/>
            </a:xfrm>
            <a:custGeom>
              <a:avLst/>
              <a:gdLst>
                <a:gd name="T0" fmla="*/ 4 w 4"/>
                <a:gd name="T1" fmla="*/ 0 h 196"/>
                <a:gd name="T2" fmla="*/ 0 w 4"/>
                <a:gd name="T3" fmla="*/ 18 h 196"/>
                <a:gd name="T4" fmla="*/ 2 w 4"/>
                <a:gd name="T5" fmla="*/ 22 h 196"/>
                <a:gd name="T6" fmla="*/ 3 w 4"/>
                <a:gd name="T7" fmla="*/ 94 h 196"/>
                <a:gd name="T8" fmla="*/ 4 w 4"/>
                <a:gd name="T9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6">
                  <a:moveTo>
                    <a:pt x="4" y="0"/>
                  </a:moveTo>
                  <a:lnTo>
                    <a:pt x="0" y="18"/>
                  </a:lnTo>
                  <a:lnTo>
                    <a:pt x="2" y="22"/>
                  </a:lnTo>
                  <a:lnTo>
                    <a:pt x="3" y="94"/>
                  </a:lnTo>
                  <a:lnTo>
                    <a:pt x="4" y="196"/>
                  </a:lnTo>
                </a:path>
              </a:pathLst>
            </a:custGeom>
            <a:noFill/>
            <a:ln w="19050" cmpd="sng">
              <a:solidFill>
                <a:srgbClr xmlns:mc="http://schemas.openxmlformats.org/markup-compatibility/2006" xmlns:a14="http://schemas.microsoft.com/office/drawing/2010/main" val="FF0000" mc:Ignorable="a14" a14:legacySpreadsheetColorIndex="10"/>
              </a:solidFill>
              <a:round/>
              <a:headEnd/>
              <a:tailEnd/>
            </a:ln>
            <a:effectLst>
              <a:outerShdw dist="28398" dir="6993903" algn="ctr" rotWithShape="0">
                <a:srgbClr xmlns:mc="http://schemas.openxmlformats.org/markup-compatibility/2006" xmlns:a14="http://schemas.microsoft.com/office/drawing/2010/main" val="FFFF99" mc:Ignorable="a14" a14:legacySpreadsheetColorIndex="43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</a:extLst>
          </p:spPr>
          <p:txBody>
            <a:bodyPr/>
            <a:lstStyle/>
            <a:p>
              <a:endParaRPr lang="ru-RU" sz="800"/>
            </a:p>
          </p:txBody>
        </p:sp>
      </p:grpSp>
      <p:sp>
        <p:nvSpPr>
          <p:cNvPr id="40" name="AutoShape 343"/>
          <p:cNvSpPr>
            <a:spLocks noChangeAspect="1" noChangeArrowheads="1" noTextEdit="1"/>
          </p:cNvSpPr>
          <p:nvPr/>
        </p:nvSpPr>
        <p:spPr bwMode="auto">
          <a:xfrm>
            <a:off x="9595649" y="2988613"/>
            <a:ext cx="2731745" cy="3529146"/>
          </a:xfrm>
          <a:prstGeom prst="rect">
            <a:avLst/>
          </a:prstGeom>
          <a:solidFill>
            <a:srgbClr val="FFFFCC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800" smtClean="0"/>
              <a:t>О</a:t>
            </a:r>
            <a:endParaRPr lang="ru-RU" dirty="0"/>
          </a:p>
        </p:txBody>
      </p:sp>
      <p:sp>
        <p:nvSpPr>
          <p:cNvPr id="41" name="AutoShape 175"/>
          <p:cNvSpPr>
            <a:spLocks noChangeArrowheads="1"/>
          </p:cNvSpPr>
          <p:nvPr/>
        </p:nvSpPr>
        <p:spPr bwMode="auto">
          <a:xfrm>
            <a:off x="5472252" y="1819312"/>
            <a:ext cx="1459349" cy="517847"/>
          </a:xfrm>
          <a:prstGeom prst="wedgeRectCallout">
            <a:avLst>
              <a:gd name="adj1" fmla="val -78914"/>
              <a:gd name="adj2" fmla="val 268569"/>
            </a:avLst>
          </a:prstGeom>
          <a:solidFill>
            <a:schemeClr val="bg1">
              <a:lumMod val="85000"/>
              <a:alpha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just"/>
            <a:r>
              <a:rPr lang="ru-RU" sz="800" dirty="0" smtClean="0"/>
              <a:t>ПВР школа №26</a:t>
            </a:r>
          </a:p>
          <a:p>
            <a:pPr algn="just"/>
            <a:r>
              <a:rPr lang="ru-RU" sz="800" dirty="0" smtClean="0"/>
              <a:t>Вместимость 50 чел.</a:t>
            </a:r>
          </a:p>
          <a:p>
            <a:pPr algn="just"/>
            <a:r>
              <a:rPr lang="ru-RU" sz="800" dirty="0" smtClean="0"/>
              <a:t>Директор т. 55-735</a:t>
            </a:r>
            <a:endParaRPr lang="ru-RU" sz="800" dirty="0"/>
          </a:p>
        </p:txBody>
      </p:sp>
      <p:grpSp>
        <p:nvGrpSpPr>
          <p:cNvPr id="42" name="Group 449"/>
          <p:cNvGrpSpPr>
            <a:grpSpLocks/>
          </p:cNvGrpSpPr>
          <p:nvPr/>
        </p:nvGrpSpPr>
        <p:grpSpPr bwMode="auto">
          <a:xfrm>
            <a:off x="4773936" y="3317925"/>
            <a:ext cx="288925" cy="242888"/>
            <a:chOff x="4727" y="2506"/>
            <a:chExt cx="706" cy="1172"/>
          </a:xfrm>
        </p:grpSpPr>
        <p:sp>
          <p:nvSpPr>
            <p:cNvPr id="43" name="Freeform 450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84 h 135"/>
                <a:gd name="T2" fmla="*/ 0 w 139"/>
                <a:gd name="T3" fmla="*/ 58 h 135"/>
                <a:gd name="T4" fmla="*/ 1 w 139"/>
                <a:gd name="T5" fmla="*/ 58 h 135"/>
                <a:gd name="T6" fmla="*/ 1 w 139"/>
                <a:gd name="T7" fmla="*/ 29 h 135"/>
                <a:gd name="T8" fmla="*/ 1 w 139"/>
                <a:gd name="T9" fmla="*/ 29 h 135"/>
                <a:gd name="T10" fmla="*/ 1 w 139"/>
                <a:gd name="T11" fmla="*/ 0 h 135"/>
                <a:gd name="T12" fmla="*/ 2 w 139"/>
                <a:gd name="T13" fmla="*/ 0 h 135"/>
                <a:gd name="T14" fmla="*/ 2 w 139"/>
                <a:gd name="T15" fmla="*/ 84 h 135"/>
                <a:gd name="T16" fmla="*/ 0 w 139"/>
                <a:gd name="T17" fmla="*/ 84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44" name="Freeform 451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737 h 1278"/>
                <a:gd name="T2" fmla="*/ 0 w 1946"/>
                <a:gd name="T3" fmla="*/ 59 h 1278"/>
                <a:gd name="T4" fmla="*/ 9 w 1946"/>
                <a:gd name="T5" fmla="*/ 59 h 1278"/>
                <a:gd name="T6" fmla="*/ 9 w 1946"/>
                <a:gd name="T7" fmla="*/ 54 h 1278"/>
                <a:gd name="T8" fmla="*/ 9 w 1946"/>
                <a:gd name="T9" fmla="*/ 47 h 1278"/>
                <a:gd name="T10" fmla="*/ 9 w 1946"/>
                <a:gd name="T11" fmla="*/ 42 h 1278"/>
                <a:gd name="T12" fmla="*/ 9 w 1946"/>
                <a:gd name="T13" fmla="*/ 37 h 1278"/>
                <a:gd name="T14" fmla="*/ 10 w 1946"/>
                <a:gd name="T15" fmla="*/ 32 h 1278"/>
                <a:gd name="T16" fmla="*/ 10 w 1946"/>
                <a:gd name="T17" fmla="*/ 27 h 1278"/>
                <a:gd name="T18" fmla="*/ 10 w 1946"/>
                <a:gd name="T19" fmla="*/ 22 h 1278"/>
                <a:gd name="T20" fmla="*/ 10 w 1946"/>
                <a:gd name="T21" fmla="*/ 17 h 1278"/>
                <a:gd name="T22" fmla="*/ 10 w 1946"/>
                <a:gd name="T23" fmla="*/ 14 h 1278"/>
                <a:gd name="T24" fmla="*/ 10 w 1946"/>
                <a:gd name="T25" fmla="*/ 10 h 1278"/>
                <a:gd name="T26" fmla="*/ 11 w 1946"/>
                <a:gd name="T27" fmla="*/ 8 h 1278"/>
                <a:gd name="T28" fmla="*/ 11 w 1946"/>
                <a:gd name="T29" fmla="*/ 4 h 1278"/>
                <a:gd name="T30" fmla="*/ 11 w 1946"/>
                <a:gd name="T31" fmla="*/ 3 h 1278"/>
                <a:gd name="T32" fmla="*/ 11 w 1946"/>
                <a:gd name="T33" fmla="*/ 3 h 1278"/>
                <a:gd name="T34" fmla="*/ 12 w 1946"/>
                <a:gd name="T35" fmla="*/ 0 h 1278"/>
                <a:gd name="T36" fmla="*/ 12 w 1946"/>
                <a:gd name="T37" fmla="*/ 0 h 1278"/>
                <a:gd name="T38" fmla="*/ 12 w 1946"/>
                <a:gd name="T39" fmla="*/ 0 h 1278"/>
                <a:gd name="T40" fmla="*/ 13 w 1946"/>
                <a:gd name="T41" fmla="*/ 3 h 1278"/>
                <a:gd name="T42" fmla="*/ 13 w 1946"/>
                <a:gd name="T43" fmla="*/ 3 h 1278"/>
                <a:gd name="T44" fmla="*/ 13 w 1946"/>
                <a:gd name="T45" fmla="*/ 4 h 1278"/>
                <a:gd name="T46" fmla="*/ 13 w 1946"/>
                <a:gd name="T47" fmla="*/ 8 h 1278"/>
                <a:gd name="T48" fmla="*/ 14 w 1946"/>
                <a:gd name="T49" fmla="*/ 10 h 1278"/>
                <a:gd name="T50" fmla="*/ 14 w 1946"/>
                <a:gd name="T51" fmla="*/ 14 h 1278"/>
                <a:gd name="T52" fmla="*/ 14 w 1946"/>
                <a:gd name="T53" fmla="*/ 17 h 1278"/>
                <a:gd name="T54" fmla="*/ 14 w 1946"/>
                <a:gd name="T55" fmla="*/ 22 h 1278"/>
                <a:gd name="T56" fmla="*/ 14 w 1946"/>
                <a:gd name="T57" fmla="*/ 27 h 1278"/>
                <a:gd name="T58" fmla="*/ 14 w 1946"/>
                <a:gd name="T59" fmla="*/ 32 h 1278"/>
                <a:gd name="T60" fmla="*/ 14 w 1946"/>
                <a:gd name="T61" fmla="*/ 37 h 1278"/>
                <a:gd name="T62" fmla="*/ 15 w 1946"/>
                <a:gd name="T63" fmla="*/ 42 h 1278"/>
                <a:gd name="T64" fmla="*/ 15 w 1946"/>
                <a:gd name="T65" fmla="*/ 47 h 1278"/>
                <a:gd name="T66" fmla="*/ 15 w 1946"/>
                <a:gd name="T67" fmla="*/ 54 h 1278"/>
                <a:gd name="T68" fmla="*/ 15 w 1946"/>
                <a:gd name="T69" fmla="*/ 59 h 1278"/>
                <a:gd name="T70" fmla="*/ 24 w 1946"/>
                <a:gd name="T71" fmla="*/ 59 h 1278"/>
                <a:gd name="T72" fmla="*/ 24 w 1946"/>
                <a:gd name="T73" fmla="*/ 737 h 1278"/>
                <a:gd name="T74" fmla="*/ 0 w 1946"/>
                <a:gd name="T75" fmla="*/ 737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45" name="Rectangle 452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46" name="Rectangle 453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47" name="Rectangle 454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48" name="Rectangle 455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49" name="Rectangle 456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50" name="Rectangle 457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51" name="Rectangle 458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52" name="Rectangle 459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53" name="Rectangle 460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54" name="Rectangle 461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55" name="Rectangle 462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56" name="Rectangle 463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57" name="Rectangle 464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58" name="Rectangle 465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59" name="Rectangle 466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60" name="Freeform 467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5 w 440"/>
                <a:gd name="T1" fmla="*/ 59 h 102"/>
                <a:gd name="T2" fmla="*/ 5 w 440"/>
                <a:gd name="T3" fmla="*/ 53 h 102"/>
                <a:gd name="T4" fmla="*/ 5 w 440"/>
                <a:gd name="T5" fmla="*/ 48 h 102"/>
                <a:gd name="T6" fmla="*/ 5 w 440"/>
                <a:gd name="T7" fmla="*/ 42 h 102"/>
                <a:gd name="T8" fmla="*/ 5 w 440"/>
                <a:gd name="T9" fmla="*/ 38 h 102"/>
                <a:gd name="T10" fmla="*/ 5 w 440"/>
                <a:gd name="T11" fmla="*/ 32 h 102"/>
                <a:gd name="T12" fmla="*/ 5 w 440"/>
                <a:gd name="T13" fmla="*/ 27 h 102"/>
                <a:gd name="T14" fmla="*/ 5 w 440"/>
                <a:gd name="T15" fmla="*/ 22 h 102"/>
                <a:gd name="T16" fmla="*/ 5 w 440"/>
                <a:gd name="T17" fmla="*/ 17 h 102"/>
                <a:gd name="T18" fmla="*/ 4 w 440"/>
                <a:gd name="T19" fmla="*/ 14 h 102"/>
                <a:gd name="T20" fmla="*/ 4 w 440"/>
                <a:gd name="T21" fmla="*/ 10 h 102"/>
                <a:gd name="T22" fmla="*/ 4 w 440"/>
                <a:gd name="T23" fmla="*/ 8 h 102"/>
                <a:gd name="T24" fmla="*/ 4 w 440"/>
                <a:gd name="T25" fmla="*/ 4 h 102"/>
                <a:gd name="T26" fmla="*/ 4 w 440"/>
                <a:gd name="T27" fmla="*/ 3 h 102"/>
                <a:gd name="T28" fmla="*/ 3 w 440"/>
                <a:gd name="T29" fmla="*/ 3 h 102"/>
                <a:gd name="T30" fmla="*/ 3 w 440"/>
                <a:gd name="T31" fmla="*/ 0 h 102"/>
                <a:gd name="T32" fmla="*/ 3 w 440"/>
                <a:gd name="T33" fmla="*/ 0 h 102"/>
                <a:gd name="T34" fmla="*/ 2 w 440"/>
                <a:gd name="T35" fmla="*/ 0 h 102"/>
                <a:gd name="T36" fmla="*/ 2 w 440"/>
                <a:gd name="T37" fmla="*/ 3 h 102"/>
                <a:gd name="T38" fmla="*/ 2 w 440"/>
                <a:gd name="T39" fmla="*/ 3 h 102"/>
                <a:gd name="T40" fmla="*/ 2 w 440"/>
                <a:gd name="T41" fmla="*/ 4 h 102"/>
                <a:gd name="T42" fmla="*/ 1 w 440"/>
                <a:gd name="T43" fmla="*/ 8 h 102"/>
                <a:gd name="T44" fmla="*/ 1 w 440"/>
                <a:gd name="T45" fmla="*/ 10 h 102"/>
                <a:gd name="T46" fmla="*/ 1 w 440"/>
                <a:gd name="T47" fmla="*/ 14 h 102"/>
                <a:gd name="T48" fmla="*/ 1 w 440"/>
                <a:gd name="T49" fmla="*/ 17 h 102"/>
                <a:gd name="T50" fmla="*/ 1 w 440"/>
                <a:gd name="T51" fmla="*/ 22 h 102"/>
                <a:gd name="T52" fmla="*/ 0 w 440"/>
                <a:gd name="T53" fmla="*/ 27 h 102"/>
                <a:gd name="T54" fmla="*/ 0 w 440"/>
                <a:gd name="T55" fmla="*/ 32 h 102"/>
                <a:gd name="T56" fmla="*/ 0 w 440"/>
                <a:gd name="T57" fmla="*/ 38 h 102"/>
                <a:gd name="T58" fmla="*/ 0 w 440"/>
                <a:gd name="T59" fmla="*/ 42 h 102"/>
                <a:gd name="T60" fmla="*/ 0 w 440"/>
                <a:gd name="T61" fmla="*/ 48 h 102"/>
                <a:gd name="T62" fmla="*/ 0 w 440"/>
                <a:gd name="T63" fmla="*/ 53 h 102"/>
                <a:gd name="T64" fmla="*/ 0 w 440"/>
                <a:gd name="T65" fmla="*/ 59 h 102"/>
                <a:gd name="T66" fmla="*/ 5 w 440"/>
                <a:gd name="T67" fmla="*/ 59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61" name="Freeform 468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11 w 1847"/>
                <a:gd name="T1" fmla="*/ 39 h 168"/>
                <a:gd name="T2" fmla="*/ 11 w 1847"/>
                <a:gd name="T3" fmla="*/ 40 h 168"/>
                <a:gd name="T4" fmla="*/ 10 w 1847"/>
                <a:gd name="T5" fmla="*/ 46 h 168"/>
                <a:gd name="T6" fmla="*/ 10 w 1847"/>
                <a:gd name="T7" fmla="*/ 53 h 168"/>
                <a:gd name="T8" fmla="*/ 9 w 1847"/>
                <a:gd name="T9" fmla="*/ 60 h 168"/>
                <a:gd name="T10" fmla="*/ 9 w 1847"/>
                <a:gd name="T11" fmla="*/ 71 h 168"/>
                <a:gd name="T12" fmla="*/ 9 w 1847"/>
                <a:gd name="T13" fmla="*/ 81 h 168"/>
                <a:gd name="T14" fmla="*/ 9 w 1847"/>
                <a:gd name="T15" fmla="*/ 93 h 168"/>
                <a:gd name="T16" fmla="*/ 0 w 1847"/>
                <a:gd name="T17" fmla="*/ 99 h 168"/>
                <a:gd name="T18" fmla="*/ 0 w 1847"/>
                <a:gd name="T19" fmla="*/ 67 h 168"/>
                <a:gd name="T20" fmla="*/ 1 w 1847"/>
                <a:gd name="T21" fmla="*/ 67 h 168"/>
                <a:gd name="T22" fmla="*/ 2 w 1847"/>
                <a:gd name="T23" fmla="*/ 67 h 168"/>
                <a:gd name="T24" fmla="*/ 3 w 1847"/>
                <a:gd name="T25" fmla="*/ 67 h 168"/>
                <a:gd name="T26" fmla="*/ 5 w 1847"/>
                <a:gd name="T27" fmla="*/ 67 h 168"/>
                <a:gd name="T28" fmla="*/ 6 w 1847"/>
                <a:gd name="T29" fmla="*/ 67 h 168"/>
                <a:gd name="T30" fmla="*/ 7 w 1847"/>
                <a:gd name="T31" fmla="*/ 67 h 168"/>
                <a:gd name="T32" fmla="*/ 8 w 1847"/>
                <a:gd name="T33" fmla="*/ 67 h 168"/>
                <a:gd name="T34" fmla="*/ 8 w 1847"/>
                <a:gd name="T35" fmla="*/ 61 h 168"/>
                <a:gd name="T36" fmla="*/ 8 w 1847"/>
                <a:gd name="T37" fmla="*/ 49 h 168"/>
                <a:gd name="T38" fmla="*/ 9 w 1847"/>
                <a:gd name="T39" fmla="*/ 36 h 168"/>
                <a:gd name="T40" fmla="*/ 9 w 1847"/>
                <a:gd name="T41" fmla="*/ 25 h 168"/>
                <a:gd name="T42" fmla="*/ 10 w 1847"/>
                <a:gd name="T43" fmla="*/ 16 h 168"/>
                <a:gd name="T44" fmla="*/ 10 w 1847"/>
                <a:gd name="T45" fmla="*/ 8 h 168"/>
                <a:gd name="T46" fmla="*/ 11 w 1847"/>
                <a:gd name="T47" fmla="*/ 4 h 168"/>
                <a:gd name="T48" fmla="*/ 11 w 1847"/>
                <a:gd name="T49" fmla="*/ 1 h 168"/>
                <a:gd name="T50" fmla="*/ 12 w 1847"/>
                <a:gd name="T51" fmla="*/ 1 h 168"/>
                <a:gd name="T52" fmla="*/ 12 w 1847"/>
                <a:gd name="T53" fmla="*/ 4 h 168"/>
                <a:gd name="T54" fmla="*/ 13 w 1847"/>
                <a:gd name="T55" fmla="*/ 8 h 168"/>
                <a:gd name="T56" fmla="*/ 13 w 1847"/>
                <a:gd name="T57" fmla="*/ 16 h 168"/>
                <a:gd name="T58" fmla="*/ 14 w 1847"/>
                <a:gd name="T59" fmla="*/ 25 h 168"/>
                <a:gd name="T60" fmla="*/ 14 w 1847"/>
                <a:gd name="T61" fmla="*/ 36 h 168"/>
                <a:gd name="T62" fmla="*/ 14 w 1847"/>
                <a:gd name="T63" fmla="*/ 49 h 168"/>
                <a:gd name="T64" fmla="*/ 15 w 1847"/>
                <a:gd name="T65" fmla="*/ 61 h 168"/>
                <a:gd name="T66" fmla="*/ 15 w 1847"/>
                <a:gd name="T67" fmla="*/ 67 h 168"/>
                <a:gd name="T68" fmla="*/ 16 w 1847"/>
                <a:gd name="T69" fmla="*/ 67 h 168"/>
                <a:gd name="T70" fmla="*/ 17 w 1847"/>
                <a:gd name="T71" fmla="*/ 67 h 168"/>
                <a:gd name="T72" fmla="*/ 18 w 1847"/>
                <a:gd name="T73" fmla="*/ 67 h 168"/>
                <a:gd name="T74" fmla="*/ 20 w 1847"/>
                <a:gd name="T75" fmla="*/ 67 h 168"/>
                <a:gd name="T76" fmla="*/ 21 w 1847"/>
                <a:gd name="T77" fmla="*/ 67 h 168"/>
                <a:gd name="T78" fmla="*/ 22 w 1847"/>
                <a:gd name="T79" fmla="*/ 67 h 168"/>
                <a:gd name="T80" fmla="*/ 23 w 1847"/>
                <a:gd name="T81" fmla="*/ 67 h 168"/>
                <a:gd name="T82" fmla="*/ 23 w 1847"/>
                <a:gd name="T83" fmla="*/ 99 h 168"/>
                <a:gd name="T84" fmla="*/ 14 w 1847"/>
                <a:gd name="T85" fmla="*/ 93 h 168"/>
                <a:gd name="T86" fmla="*/ 14 w 1847"/>
                <a:gd name="T87" fmla="*/ 81 h 168"/>
                <a:gd name="T88" fmla="*/ 14 w 1847"/>
                <a:gd name="T89" fmla="*/ 71 h 168"/>
                <a:gd name="T90" fmla="*/ 13 w 1847"/>
                <a:gd name="T91" fmla="*/ 60 h 168"/>
                <a:gd name="T92" fmla="*/ 13 w 1847"/>
                <a:gd name="T93" fmla="*/ 53 h 168"/>
                <a:gd name="T94" fmla="*/ 13 w 1847"/>
                <a:gd name="T95" fmla="*/ 46 h 168"/>
                <a:gd name="T96" fmla="*/ 12 w 1847"/>
                <a:gd name="T97" fmla="*/ 40 h 168"/>
                <a:gd name="T98" fmla="*/ 12 w 1847"/>
                <a:gd name="T99" fmla="*/ 39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62" name="Rectangle 469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63" name="Rectangle 470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64" name="Rectangle 471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65" name="Rectangle 472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66" name="Rectangle 473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67" name="Rectangle 474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68" name="Rectangle 475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69" name="Rectangle 476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70" name="Rectangle 477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71" name="Rectangle 478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72" name="Rectangle 479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73" name="Rectangle 480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74" name="Rectangle 481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75" name="Rectangle 482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76" name="Rectangle 483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77" name="Rectangle 484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78" name="Rectangle 485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79" name="Rectangle 486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80" name="Rectangle 487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81" name="Rectangle 488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82" name="Rectangle 489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83" name="Rectangle 490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84" name="Rectangle 491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85" name="Rectangle 492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86" name="Rectangle 493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87" name="Rectangle 494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88" name="Rectangle 495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89" name="Rectangle 496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90" name="Rectangle 497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91" name="Rectangle 498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92" name="Rectangle 499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93" name="Rectangle 500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94" name="Rectangle 501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95" name="Freeform 502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2 w 217"/>
                <a:gd name="T1" fmla="*/ 123 h 373"/>
                <a:gd name="T2" fmla="*/ 0 w 217"/>
                <a:gd name="T3" fmla="*/ 123 h 373"/>
                <a:gd name="T4" fmla="*/ 0 w 217"/>
                <a:gd name="T5" fmla="*/ 196 h 373"/>
                <a:gd name="T6" fmla="*/ 2 w 217"/>
                <a:gd name="T7" fmla="*/ 196 h 373"/>
                <a:gd name="T8" fmla="*/ 3 w 217"/>
                <a:gd name="T9" fmla="*/ 212 h 373"/>
                <a:gd name="T10" fmla="*/ 0 w 217"/>
                <a:gd name="T11" fmla="*/ 212 h 373"/>
                <a:gd name="T12" fmla="*/ 0 w 217"/>
                <a:gd name="T13" fmla="*/ 0 h 373"/>
                <a:gd name="T14" fmla="*/ 3 w 217"/>
                <a:gd name="T15" fmla="*/ 0 h 373"/>
                <a:gd name="T16" fmla="*/ 2 w 217"/>
                <a:gd name="T17" fmla="*/ 17 h 373"/>
                <a:gd name="T18" fmla="*/ 0 w 217"/>
                <a:gd name="T19" fmla="*/ 17 h 373"/>
                <a:gd name="T20" fmla="*/ 0 w 217"/>
                <a:gd name="T21" fmla="*/ 97 h 373"/>
                <a:gd name="T22" fmla="*/ 2 w 217"/>
                <a:gd name="T23" fmla="*/ 97 h 373"/>
                <a:gd name="T24" fmla="*/ 2 w 217"/>
                <a:gd name="T25" fmla="*/ 1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96" name="Freeform 503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17 h 373"/>
                <a:gd name="T2" fmla="*/ 0 w 29"/>
                <a:gd name="T3" fmla="*/ 196 h 373"/>
                <a:gd name="T4" fmla="*/ 0 w 29"/>
                <a:gd name="T5" fmla="*/ 212 h 373"/>
                <a:gd name="T6" fmla="*/ 0 w 29"/>
                <a:gd name="T7" fmla="*/ 0 h 373"/>
                <a:gd name="T8" fmla="*/ 0 w 29"/>
                <a:gd name="T9" fmla="*/ 17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97" name="Freeform 504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2 w 216"/>
                <a:gd name="T1" fmla="*/ 123 h 373"/>
                <a:gd name="T2" fmla="*/ 0 w 216"/>
                <a:gd name="T3" fmla="*/ 123 h 373"/>
                <a:gd name="T4" fmla="*/ 0 w 216"/>
                <a:gd name="T5" fmla="*/ 196 h 373"/>
                <a:gd name="T6" fmla="*/ 2 w 216"/>
                <a:gd name="T7" fmla="*/ 196 h 373"/>
                <a:gd name="T8" fmla="*/ 3 w 216"/>
                <a:gd name="T9" fmla="*/ 212 h 373"/>
                <a:gd name="T10" fmla="*/ 0 w 216"/>
                <a:gd name="T11" fmla="*/ 212 h 373"/>
                <a:gd name="T12" fmla="*/ 0 w 216"/>
                <a:gd name="T13" fmla="*/ 0 h 373"/>
                <a:gd name="T14" fmla="*/ 3 w 216"/>
                <a:gd name="T15" fmla="*/ 0 h 373"/>
                <a:gd name="T16" fmla="*/ 2 w 216"/>
                <a:gd name="T17" fmla="*/ 17 h 373"/>
                <a:gd name="T18" fmla="*/ 0 w 216"/>
                <a:gd name="T19" fmla="*/ 17 h 373"/>
                <a:gd name="T20" fmla="*/ 0 w 216"/>
                <a:gd name="T21" fmla="*/ 97 h 373"/>
                <a:gd name="T22" fmla="*/ 2 w 216"/>
                <a:gd name="T23" fmla="*/ 97 h 373"/>
                <a:gd name="T24" fmla="*/ 2 w 216"/>
                <a:gd name="T25" fmla="*/ 1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98" name="Freeform 505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17 h 373"/>
                <a:gd name="T2" fmla="*/ 0 w 29"/>
                <a:gd name="T3" fmla="*/ 196 h 373"/>
                <a:gd name="T4" fmla="*/ 0 w 29"/>
                <a:gd name="T5" fmla="*/ 212 h 373"/>
                <a:gd name="T6" fmla="*/ 0 w 29"/>
                <a:gd name="T7" fmla="*/ 0 h 373"/>
                <a:gd name="T8" fmla="*/ 0 w 29"/>
                <a:gd name="T9" fmla="*/ 17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99" name="Freeform 506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2 w 217"/>
                <a:gd name="T1" fmla="*/ 123 h 373"/>
                <a:gd name="T2" fmla="*/ 0 w 217"/>
                <a:gd name="T3" fmla="*/ 123 h 373"/>
                <a:gd name="T4" fmla="*/ 0 w 217"/>
                <a:gd name="T5" fmla="*/ 196 h 373"/>
                <a:gd name="T6" fmla="*/ 2 w 217"/>
                <a:gd name="T7" fmla="*/ 196 h 373"/>
                <a:gd name="T8" fmla="*/ 3 w 217"/>
                <a:gd name="T9" fmla="*/ 212 h 373"/>
                <a:gd name="T10" fmla="*/ 0 w 217"/>
                <a:gd name="T11" fmla="*/ 212 h 373"/>
                <a:gd name="T12" fmla="*/ 0 w 217"/>
                <a:gd name="T13" fmla="*/ 0 h 373"/>
                <a:gd name="T14" fmla="*/ 3 w 217"/>
                <a:gd name="T15" fmla="*/ 0 h 373"/>
                <a:gd name="T16" fmla="*/ 2 w 217"/>
                <a:gd name="T17" fmla="*/ 17 h 373"/>
                <a:gd name="T18" fmla="*/ 0 w 217"/>
                <a:gd name="T19" fmla="*/ 17 h 373"/>
                <a:gd name="T20" fmla="*/ 0 w 217"/>
                <a:gd name="T21" fmla="*/ 97 h 373"/>
                <a:gd name="T22" fmla="*/ 2 w 217"/>
                <a:gd name="T23" fmla="*/ 97 h 373"/>
                <a:gd name="T24" fmla="*/ 2 w 217"/>
                <a:gd name="T25" fmla="*/ 1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100" name="Freeform 507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17 h 373"/>
                <a:gd name="T2" fmla="*/ 0 w 29"/>
                <a:gd name="T3" fmla="*/ 196 h 373"/>
                <a:gd name="T4" fmla="*/ 0 w 29"/>
                <a:gd name="T5" fmla="*/ 212 h 373"/>
                <a:gd name="T6" fmla="*/ 0 w 29"/>
                <a:gd name="T7" fmla="*/ 0 h 373"/>
                <a:gd name="T8" fmla="*/ 0 w 29"/>
                <a:gd name="T9" fmla="*/ 17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101" name="Freeform 508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2 w 216"/>
                <a:gd name="T1" fmla="*/ 125 h 372"/>
                <a:gd name="T2" fmla="*/ 0 w 216"/>
                <a:gd name="T3" fmla="*/ 125 h 372"/>
                <a:gd name="T4" fmla="*/ 0 w 216"/>
                <a:gd name="T5" fmla="*/ 197 h 372"/>
                <a:gd name="T6" fmla="*/ 2 w 216"/>
                <a:gd name="T7" fmla="*/ 197 h 372"/>
                <a:gd name="T8" fmla="*/ 3 w 216"/>
                <a:gd name="T9" fmla="*/ 214 h 372"/>
                <a:gd name="T10" fmla="*/ 0 w 216"/>
                <a:gd name="T11" fmla="*/ 214 h 372"/>
                <a:gd name="T12" fmla="*/ 0 w 216"/>
                <a:gd name="T13" fmla="*/ 0 h 372"/>
                <a:gd name="T14" fmla="*/ 3 w 216"/>
                <a:gd name="T15" fmla="*/ 0 h 372"/>
                <a:gd name="T16" fmla="*/ 2 w 216"/>
                <a:gd name="T17" fmla="*/ 16 h 372"/>
                <a:gd name="T18" fmla="*/ 0 w 216"/>
                <a:gd name="T19" fmla="*/ 16 h 372"/>
                <a:gd name="T20" fmla="*/ 0 w 216"/>
                <a:gd name="T21" fmla="*/ 98 h 372"/>
                <a:gd name="T22" fmla="*/ 2 w 216"/>
                <a:gd name="T23" fmla="*/ 98 h 372"/>
                <a:gd name="T24" fmla="*/ 2 w 216"/>
                <a:gd name="T25" fmla="*/ 125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102" name="Freeform 509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16 h 372"/>
                <a:gd name="T2" fmla="*/ 0 w 29"/>
                <a:gd name="T3" fmla="*/ 197 h 372"/>
                <a:gd name="T4" fmla="*/ 0 w 29"/>
                <a:gd name="T5" fmla="*/ 214 h 372"/>
                <a:gd name="T6" fmla="*/ 0 w 29"/>
                <a:gd name="T7" fmla="*/ 0 h 372"/>
                <a:gd name="T8" fmla="*/ 0 w 29"/>
                <a:gd name="T9" fmla="*/ 16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103" name="Freeform 510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2 w 217"/>
                <a:gd name="T1" fmla="*/ 125 h 372"/>
                <a:gd name="T2" fmla="*/ 0 w 217"/>
                <a:gd name="T3" fmla="*/ 125 h 372"/>
                <a:gd name="T4" fmla="*/ 0 w 217"/>
                <a:gd name="T5" fmla="*/ 197 h 372"/>
                <a:gd name="T6" fmla="*/ 2 w 217"/>
                <a:gd name="T7" fmla="*/ 197 h 372"/>
                <a:gd name="T8" fmla="*/ 3 w 217"/>
                <a:gd name="T9" fmla="*/ 214 h 372"/>
                <a:gd name="T10" fmla="*/ 0 w 217"/>
                <a:gd name="T11" fmla="*/ 214 h 372"/>
                <a:gd name="T12" fmla="*/ 0 w 217"/>
                <a:gd name="T13" fmla="*/ 0 h 372"/>
                <a:gd name="T14" fmla="*/ 3 w 217"/>
                <a:gd name="T15" fmla="*/ 0 h 372"/>
                <a:gd name="T16" fmla="*/ 2 w 217"/>
                <a:gd name="T17" fmla="*/ 16 h 372"/>
                <a:gd name="T18" fmla="*/ 0 w 217"/>
                <a:gd name="T19" fmla="*/ 16 h 372"/>
                <a:gd name="T20" fmla="*/ 0 w 217"/>
                <a:gd name="T21" fmla="*/ 98 h 372"/>
                <a:gd name="T22" fmla="*/ 2 w 217"/>
                <a:gd name="T23" fmla="*/ 98 h 372"/>
                <a:gd name="T24" fmla="*/ 2 w 217"/>
                <a:gd name="T25" fmla="*/ 125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104" name="Freeform 511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16 h 372"/>
                <a:gd name="T2" fmla="*/ 0 w 29"/>
                <a:gd name="T3" fmla="*/ 197 h 372"/>
                <a:gd name="T4" fmla="*/ 0 w 29"/>
                <a:gd name="T5" fmla="*/ 214 h 372"/>
                <a:gd name="T6" fmla="*/ 0 w 29"/>
                <a:gd name="T7" fmla="*/ 0 h 372"/>
                <a:gd name="T8" fmla="*/ 0 w 29"/>
                <a:gd name="T9" fmla="*/ 16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105" name="Freeform 512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123 h 373"/>
                <a:gd name="T2" fmla="*/ 2 w 215"/>
                <a:gd name="T3" fmla="*/ 123 h 373"/>
                <a:gd name="T4" fmla="*/ 2 w 215"/>
                <a:gd name="T5" fmla="*/ 196 h 373"/>
                <a:gd name="T6" fmla="*/ 0 w 215"/>
                <a:gd name="T7" fmla="*/ 196 h 373"/>
                <a:gd name="T8" fmla="*/ 0 w 215"/>
                <a:gd name="T9" fmla="*/ 212 h 373"/>
                <a:gd name="T10" fmla="*/ 3 w 215"/>
                <a:gd name="T11" fmla="*/ 212 h 373"/>
                <a:gd name="T12" fmla="*/ 3 w 215"/>
                <a:gd name="T13" fmla="*/ 0 h 373"/>
                <a:gd name="T14" fmla="*/ 0 w 215"/>
                <a:gd name="T15" fmla="*/ 0 h 373"/>
                <a:gd name="T16" fmla="*/ 0 w 215"/>
                <a:gd name="T17" fmla="*/ 17 h 373"/>
                <a:gd name="T18" fmla="*/ 2 w 215"/>
                <a:gd name="T19" fmla="*/ 17 h 373"/>
                <a:gd name="T20" fmla="*/ 2 w 215"/>
                <a:gd name="T21" fmla="*/ 97 h 373"/>
                <a:gd name="T22" fmla="*/ 0 w 215"/>
                <a:gd name="T23" fmla="*/ 97 h 373"/>
                <a:gd name="T24" fmla="*/ 0 w 215"/>
                <a:gd name="T25" fmla="*/ 1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106" name="Freeform 513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17 h 373"/>
                <a:gd name="T2" fmla="*/ 0 w 29"/>
                <a:gd name="T3" fmla="*/ 196 h 373"/>
                <a:gd name="T4" fmla="*/ 0 w 29"/>
                <a:gd name="T5" fmla="*/ 212 h 373"/>
                <a:gd name="T6" fmla="*/ 0 w 29"/>
                <a:gd name="T7" fmla="*/ 0 h 373"/>
                <a:gd name="T8" fmla="*/ 0 w 29"/>
                <a:gd name="T9" fmla="*/ 17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107" name="Freeform 514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123 h 373"/>
                <a:gd name="T2" fmla="*/ 2 w 216"/>
                <a:gd name="T3" fmla="*/ 123 h 373"/>
                <a:gd name="T4" fmla="*/ 2 w 216"/>
                <a:gd name="T5" fmla="*/ 196 h 373"/>
                <a:gd name="T6" fmla="*/ 0 w 216"/>
                <a:gd name="T7" fmla="*/ 196 h 373"/>
                <a:gd name="T8" fmla="*/ 0 w 216"/>
                <a:gd name="T9" fmla="*/ 212 h 373"/>
                <a:gd name="T10" fmla="*/ 3 w 216"/>
                <a:gd name="T11" fmla="*/ 212 h 373"/>
                <a:gd name="T12" fmla="*/ 3 w 216"/>
                <a:gd name="T13" fmla="*/ 0 h 373"/>
                <a:gd name="T14" fmla="*/ 0 w 216"/>
                <a:gd name="T15" fmla="*/ 0 h 373"/>
                <a:gd name="T16" fmla="*/ 0 w 216"/>
                <a:gd name="T17" fmla="*/ 17 h 373"/>
                <a:gd name="T18" fmla="*/ 2 w 216"/>
                <a:gd name="T19" fmla="*/ 17 h 373"/>
                <a:gd name="T20" fmla="*/ 2 w 216"/>
                <a:gd name="T21" fmla="*/ 97 h 373"/>
                <a:gd name="T22" fmla="*/ 0 w 216"/>
                <a:gd name="T23" fmla="*/ 97 h 373"/>
                <a:gd name="T24" fmla="*/ 0 w 216"/>
                <a:gd name="T25" fmla="*/ 1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108" name="Freeform 515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17 h 373"/>
                <a:gd name="T2" fmla="*/ 0 w 29"/>
                <a:gd name="T3" fmla="*/ 196 h 373"/>
                <a:gd name="T4" fmla="*/ 0 w 29"/>
                <a:gd name="T5" fmla="*/ 212 h 373"/>
                <a:gd name="T6" fmla="*/ 0 w 29"/>
                <a:gd name="T7" fmla="*/ 0 h 373"/>
                <a:gd name="T8" fmla="*/ 0 w 29"/>
                <a:gd name="T9" fmla="*/ 17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109" name="Freeform 516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123 h 373"/>
                <a:gd name="T2" fmla="*/ 2 w 215"/>
                <a:gd name="T3" fmla="*/ 123 h 373"/>
                <a:gd name="T4" fmla="*/ 2 w 215"/>
                <a:gd name="T5" fmla="*/ 196 h 373"/>
                <a:gd name="T6" fmla="*/ 0 w 215"/>
                <a:gd name="T7" fmla="*/ 196 h 373"/>
                <a:gd name="T8" fmla="*/ 0 w 215"/>
                <a:gd name="T9" fmla="*/ 212 h 373"/>
                <a:gd name="T10" fmla="*/ 3 w 215"/>
                <a:gd name="T11" fmla="*/ 212 h 373"/>
                <a:gd name="T12" fmla="*/ 3 w 215"/>
                <a:gd name="T13" fmla="*/ 0 h 373"/>
                <a:gd name="T14" fmla="*/ 0 w 215"/>
                <a:gd name="T15" fmla="*/ 0 h 373"/>
                <a:gd name="T16" fmla="*/ 0 w 215"/>
                <a:gd name="T17" fmla="*/ 17 h 373"/>
                <a:gd name="T18" fmla="*/ 2 w 215"/>
                <a:gd name="T19" fmla="*/ 17 h 373"/>
                <a:gd name="T20" fmla="*/ 2 w 215"/>
                <a:gd name="T21" fmla="*/ 97 h 373"/>
                <a:gd name="T22" fmla="*/ 0 w 215"/>
                <a:gd name="T23" fmla="*/ 97 h 373"/>
                <a:gd name="T24" fmla="*/ 0 w 215"/>
                <a:gd name="T25" fmla="*/ 1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110" name="Freeform 517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17 h 373"/>
                <a:gd name="T2" fmla="*/ 0 w 29"/>
                <a:gd name="T3" fmla="*/ 196 h 373"/>
                <a:gd name="T4" fmla="*/ 0 w 29"/>
                <a:gd name="T5" fmla="*/ 212 h 373"/>
                <a:gd name="T6" fmla="*/ 0 w 29"/>
                <a:gd name="T7" fmla="*/ 0 h 373"/>
                <a:gd name="T8" fmla="*/ 0 w 29"/>
                <a:gd name="T9" fmla="*/ 17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111" name="Freeform 518"/>
            <p:cNvSpPr>
              <a:spLocks/>
            </p:cNvSpPr>
            <p:nvPr/>
          </p:nvSpPr>
          <p:spPr bwMode="auto">
            <a:xfrm>
              <a:off x="4903" y="3139"/>
              <a:ext cx="71" cy="324"/>
            </a:xfrm>
            <a:custGeom>
              <a:avLst/>
              <a:gdLst>
                <a:gd name="T0" fmla="*/ 0 w 216"/>
                <a:gd name="T1" fmla="*/ 125 h 372"/>
                <a:gd name="T2" fmla="*/ 2 w 216"/>
                <a:gd name="T3" fmla="*/ 125 h 372"/>
                <a:gd name="T4" fmla="*/ 2 w 216"/>
                <a:gd name="T5" fmla="*/ 197 h 372"/>
                <a:gd name="T6" fmla="*/ 0 w 216"/>
                <a:gd name="T7" fmla="*/ 197 h 372"/>
                <a:gd name="T8" fmla="*/ 0 w 216"/>
                <a:gd name="T9" fmla="*/ 214 h 372"/>
                <a:gd name="T10" fmla="*/ 3 w 216"/>
                <a:gd name="T11" fmla="*/ 214 h 372"/>
                <a:gd name="T12" fmla="*/ 3 w 216"/>
                <a:gd name="T13" fmla="*/ 0 h 372"/>
                <a:gd name="T14" fmla="*/ 0 w 216"/>
                <a:gd name="T15" fmla="*/ 0 h 372"/>
                <a:gd name="T16" fmla="*/ 0 w 216"/>
                <a:gd name="T17" fmla="*/ 16 h 372"/>
                <a:gd name="T18" fmla="*/ 2 w 216"/>
                <a:gd name="T19" fmla="*/ 16 h 372"/>
                <a:gd name="T20" fmla="*/ 2 w 216"/>
                <a:gd name="T21" fmla="*/ 98 h 372"/>
                <a:gd name="T22" fmla="*/ 0 w 216"/>
                <a:gd name="T23" fmla="*/ 98 h 372"/>
                <a:gd name="T24" fmla="*/ 0 w 216"/>
                <a:gd name="T25" fmla="*/ 125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29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6" y="372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112" name="Freeform 519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16 h 372"/>
                <a:gd name="T2" fmla="*/ 0 w 29"/>
                <a:gd name="T3" fmla="*/ 197 h 372"/>
                <a:gd name="T4" fmla="*/ 0 w 29"/>
                <a:gd name="T5" fmla="*/ 214 h 372"/>
                <a:gd name="T6" fmla="*/ 0 w 29"/>
                <a:gd name="T7" fmla="*/ 0 h 372"/>
                <a:gd name="T8" fmla="*/ 0 w 29"/>
                <a:gd name="T9" fmla="*/ 16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113" name="Freeform 520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125 h 372"/>
                <a:gd name="T2" fmla="*/ 2 w 215"/>
                <a:gd name="T3" fmla="*/ 125 h 372"/>
                <a:gd name="T4" fmla="*/ 2 w 215"/>
                <a:gd name="T5" fmla="*/ 197 h 372"/>
                <a:gd name="T6" fmla="*/ 0 w 215"/>
                <a:gd name="T7" fmla="*/ 197 h 372"/>
                <a:gd name="T8" fmla="*/ 0 w 215"/>
                <a:gd name="T9" fmla="*/ 214 h 372"/>
                <a:gd name="T10" fmla="*/ 3 w 215"/>
                <a:gd name="T11" fmla="*/ 214 h 372"/>
                <a:gd name="T12" fmla="*/ 3 w 215"/>
                <a:gd name="T13" fmla="*/ 0 h 372"/>
                <a:gd name="T14" fmla="*/ 0 w 215"/>
                <a:gd name="T15" fmla="*/ 0 h 372"/>
                <a:gd name="T16" fmla="*/ 0 w 215"/>
                <a:gd name="T17" fmla="*/ 16 h 372"/>
                <a:gd name="T18" fmla="*/ 2 w 215"/>
                <a:gd name="T19" fmla="*/ 16 h 372"/>
                <a:gd name="T20" fmla="*/ 2 w 215"/>
                <a:gd name="T21" fmla="*/ 98 h 372"/>
                <a:gd name="T22" fmla="*/ 0 w 215"/>
                <a:gd name="T23" fmla="*/ 98 h 372"/>
                <a:gd name="T24" fmla="*/ 0 w 215"/>
                <a:gd name="T25" fmla="*/ 125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114" name="Freeform 521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16 h 372"/>
                <a:gd name="T2" fmla="*/ 0 w 29"/>
                <a:gd name="T3" fmla="*/ 197 h 372"/>
                <a:gd name="T4" fmla="*/ 0 w 29"/>
                <a:gd name="T5" fmla="*/ 214 h 372"/>
                <a:gd name="T6" fmla="*/ 0 w 29"/>
                <a:gd name="T7" fmla="*/ 0 h 372"/>
                <a:gd name="T8" fmla="*/ 0 w 29"/>
                <a:gd name="T9" fmla="*/ 16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115" name="Rectangle 522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116" name="Rectangle 523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117" name="Rectangle 524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118" name="Rectangle 525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119" name="Rectangle 526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120" name="Rectangle 527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121" name="Freeform 528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34 h 38"/>
                <a:gd name="T2" fmla="*/ 0 w 37"/>
                <a:gd name="T3" fmla="*/ 32 h 38"/>
                <a:gd name="T4" fmla="*/ 0 w 37"/>
                <a:gd name="T5" fmla="*/ 28 h 38"/>
                <a:gd name="T6" fmla="*/ 0 w 37"/>
                <a:gd name="T7" fmla="*/ 21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21 h 38"/>
                <a:gd name="T28" fmla="*/ 0 w 37"/>
                <a:gd name="T29" fmla="*/ 28 h 38"/>
                <a:gd name="T30" fmla="*/ 0 w 37"/>
                <a:gd name="T31" fmla="*/ 32 h 38"/>
                <a:gd name="T32" fmla="*/ 0 w 37"/>
                <a:gd name="T33" fmla="*/ 34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</p:grpSp>
      <p:graphicFrame>
        <p:nvGraphicFramePr>
          <p:cNvPr id="122" name="Таблица 1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881808"/>
              </p:ext>
            </p:extLst>
          </p:nvPr>
        </p:nvGraphicFramePr>
        <p:xfrm>
          <a:off x="6734376" y="5407138"/>
          <a:ext cx="2745789" cy="11225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4134"/>
                <a:gridCol w="843118"/>
                <a:gridCol w="988537"/>
              </a:tblGrid>
              <a:tr h="28898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должность Ф.И.О. руководителя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телефон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396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ru-RU" sz="7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ПСЧ-46                   </a:t>
                      </a:r>
                      <a:r>
                        <a:rPr lang="ru-RU" sz="7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 О. Кошевого 26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начальник Ползунов А.Ю. </a:t>
                      </a:r>
                      <a:r>
                        <a:rPr lang="ru-RU" sz="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деж.часть</a:t>
                      </a:r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51-100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625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7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ОМВД                       </a:t>
                      </a:r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 Геодезическая 60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Начальник </a:t>
                      </a:r>
                      <a:endParaRPr lang="ru-RU" sz="6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ru-RU" sz="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Бобров Е.Г                    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50-200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318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7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ОЦГБ                                </a:t>
                      </a:r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 Железнодорожная 7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глав.врач</a:t>
                      </a:r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</a:t>
                      </a:r>
                      <a:r>
                        <a:rPr lang="ru-RU" sz="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Лацких</a:t>
                      </a:r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А.В.                    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50-300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23" name="Группа 122"/>
          <p:cNvGrpSpPr/>
          <p:nvPr/>
        </p:nvGrpSpPr>
        <p:grpSpPr>
          <a:xfrm>
            <a:off x="8794423" y="4194010"/>
            <a:ext cx="707300" cy="724422"/>
            <a:chOff x="8400301" y="5824546"/>
            <a:chExt cx="707300" cy="724422"/>
          </a:xfrm>
        </p:grpSpPr>
        <p:grpSp>
          <p:nvGrpSpPr>
            <p:cNvPr id="124" name="Группа 123"/>
            <p:cNvGrpSpPr/>
            <p:nvPr/>
          </p:nvGrpSpPr>
          <p:grpSpPr>
            <a:xfrm>
              <a:off x="8400301" y="5824546"/>
              <a:ext cx="670269" cy="724422"/>
              <a:chOff x="8400301" y="5824546"/>
              <a:chExt cx="670269" cy="724422"/>
            </a:xfrm>
          </p:grpSpPr>
          <p:cxnSp>
            <p:nvCxnSpPr>
              <p:cNvPr id="126" name="Прямая соединительная линия 125"/>
              <p:cNvCxnSpPr/>
              <p:nvPr/>
            </p:nvCxnSpPr>
            <p:spPr>
              <a:xfrm>
                <a:off x="9070570" y="5826195"/>
                <a:ext cx="0" cy="722773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Прямая соединительная линия 126"/>
              <p:cNvCxnSpPr/>
              <p:nvPr/>
            </p:nvCxnSpPr>
            <p:spPr>
              <a:xfrm flipH="1">
                <a:off x="8460432" y="5824546"/>
                <a:ext cx="610138" cy="73465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Прямая соединительная линия 127"/>
              <p:cNvCxnSpPr/>
              <p:nvPr/>
            </p:nvCxnSpPr>
            <p:spPr>
              <a:xfrm flipH="1" flipV="1">
                <a:off x="8460432" y="6022784"/>
                <a:ext cx="610138" cy="39364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9" name="Дуга 128"/>
              <p:cNvSpPr/>
              <p:nvPr/>
            </p:nvSpPr>
            <p:spPr>
              <a:xfrm flipH="1">
                <a:off x="8400301" y="5898011"/>
                <a:ext cx="192147" cy="124773"/>
              </a:xfrm>
              <a:prstGeom prst="arc">
                <a:avLst>
                  <a:gd name="adj1" fmla="val 16200000"/>
                  <a:gd name="adj2" fmla="val 5110666"/>
                </a:avLst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25" name="TextBox 124"/>
            <p:cNvSpPr txBox="1"/>
            <p:nvPr/>
          </p:nvSpPr>
          <p:spPr>
            <a:xfrm>
              <a:off x="8505801" y="5846704"/>
              <a:ext cx="6018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b="1" dirty="0" smtClean="0"/>
                <a:t>ПСЧ-46</a:t>
              </a:r>
              <a:endParaRPr lang="ru-RU" sz="800" b="1" dirty="0"/>
            </a:p>
          </p:txBody>
        </p:sp>
      </p:grpSp>
      <p:grpSp>
        <p:nvGrpSpPr>
          <p:cNvPr id="131" name="Группа 130"/>
          <p:cNvGrpSpPr/>
          <p:nvPr/>
        </p:nvGrpSpPr>
        <p:grpSpPr>
          <a:xfrm rot="10800000" flipH="1" flipV="1">
            <a:off x="8057252" y="2561635"/>
            <a:ext cx="339163" cy="432653"/>
            <a:chOff x="7886261" y="4851924"/>
            <a:chExt cx="261635" cy="156307"/>
          </a:xfrm>
        </p:grpSpPr>
        <p:sp>
          <p:nvSpPr>
            <p:cNvPr id="132" name="Rectangle 54"/>
            <p:cNvSpPr>
              <a:spLocks noChangeArrowheads="1"/>
            </p:cNvSpPr>
            <p:nvPr/>
          </p:nvSpPr>
          <p:spPr bwMode="auto">
            <a:xfrm>
              <a:off x="7892138" y="4930310"/>
              <a:ext cx="255758" cy="71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0" tIns="9040" rIns="9040" bIns="9040"/>
            <a:lstStyle/>
            <a:p>
              <a:pPr algn="ctr" defTabSz="652463"/>
              <a:r>
                <a:rPr lang="ru-RU" sz="500" dirty="0" smtClean="0">
                  <a:cs typeface="Arial" charset="0"/>
                </a:rPr>
                <a:t>ОЦГБ</a:t>
              </a:r>
              <a:endParaRPr lang="ru-RU" sz="500" b="0" dirty="0">
                <a:cs typeface="Arial" charset="0"/>
              </a:endParaRPr>
            </a:p>
            <a:p>
              <a:pPr algn="ctr" defTabSz="652463"/>
              <a:r>
                <a:rPr lang="ru-RU" sz="500" b="0" dirty="0" smtClean="0">
                  <a:cs typeface="Arial" charset="0"/>
                </a:rPr>
                <a:t>98</a:t>
              </a:r>
              <a:endParaRPr lang="ru-RU" sz="500" b="0" dirty="0">
                <a:cs typeface="Arial" charset="0"/>
              </a:endParaRPr>
            </a:p>
          </p:txBody>
        </p:sp>
        <p:grpSp>
          <p:nvGrpSpPr>
            <p:cNvPr id="133" name="Group 56"/>
            <p:cNvGrpSpPr>
              <a:grpSpLocks/>
            </p:cNvGrpSpPr>
            <p:nvPr/>
          </p:nvGrpSpPr>
          <p:grpSpPr bwMode="auto">
            <a:xfrm>
              <a:off x="7886261" y="4851924"/>
              <a:ext cx="227972" cy="156307"/>
              <a:chOff x="0" y="1"/>
              <a:chExt cx="20000" cy="19998"/>
            </a:xfrm>
          </p:grpSpPr>
          <p:sp>
            <p:nvSpPr>
              <p:cNvPr id="134" name="Rectangle 57"/>
              <p:cNvSpPr>
                <a:spLocks noChangeArrowheads="1"/>
              </p:cNvSpPr>
              <p:nvPr/>
            </p:nvSpPr>
            <p:spPr bwMode="auto">
              <a:xfrm>
                <a:off x="0" y="7755"/>
                <a:ext cx="20000" cy="12244"/>
              </a:xfrm>
              <a:prstGeom prst="rect">
                <a:avLst/>
              </a:prstGeom>
              <a:noFill/>
              <a:ln w="222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65064" tIns="32532" rIns="65064" bIns="32532"/>
              <a:lstStyle/>
              <a:p>
                <a:pPr algn="ctr" defTabSz="652463"/>
                <a:endParaRPr lang="ru-RU" sz="1500" b="0">
                  <a:cs typeface="Arial" charset="0"/>
                </a:endParaRPr>
              </a:p>
            </p:txBody>
          </p:sp>
          <p:sp>
            <p:nvSpPr>
              <p:cNvPr id="135" name="Line 58"/>
              <p:cNvSpPr>
                <a:spLocks noChangeShapeType="1"/>
              </p:cNvSpPr>
              <p:nvPr/>
            </p:nvSpPr>
            <p:spPr bwMode="auto">
              <a:xfrm flipV="1">
                <a:off x="161" y="1"/>
                <a:ext cx="10170" cy="7779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6" name="Line 59"/>
              <p:cNvSpPr>
                <a:spLocks noChangeShapeType="1"/>
              </p:cNvSpPr>
              <p:nvPr/>
            </p:nvSpPr>
            <p:spPr bwMode="auto">
              <a:xfrm>
                <a:off x="10475" y="2"/>
                <a:ext cx="9364" cy="7309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37" name="Group 60"/>
              <p:cNvGrpSpPr>
                <a:grpSpLocks/>
              </p:cNvGrpSpPr>
              <p:nvPr/>
            </p:nvGrpSpPr>
            <p:grpSpPr bwMode="auto">
              <a:xfrm>
                <a:off x="8961" y="3009"/>
                <a:ext cx="2336" cy="3408"/>
                <a:chOff x="5" y="2"/>
                <a:chExt cx="20007" cy="19999"/>
              </a:xfrm>
            </p:grpSpPr>
            <p:sp>
              <p:nvSpPr>
                <p:cNvPr id="138" name="Line 61"/>
                <p:cNvSpPr>
                  <a:spLocks noChangeShapeType="1"/>
                </p:cNvSpPr>
                <p:nvPr/>
              </p:nvSpPr>
              <p:spPr bwMode="auto">
                <a:xfrm>
                  <a:off x="9649" y="2"/>
                  <a:ext cx="137" cy="19999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9" name="Line 62"/>
                <p:cNvSpPr>
                  <a:spLocks noChangeShapeType="1"/>
                </p:cNvSpPr>
                <p:nvPr/>
              </p:nvSpPr>
              <p:spPr bwMode="auto">
                <a:xfrm>
                  <a:off x="5" y="11587"/>
                  <a:ext cx="20007" cy="140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140" name="Group 481"/>
          <p:cNvGrpSpPr>
            <a:grpSpLocks/>
          </p:cNvGrpSpPr>
          <p:nvPr/>
        </p:nvGrpSpPr>
        <p:grpSpPr bwMode="auto">
          <a:xfrm>
            <a:off x="1088737" y="5142328"/>
            <a:ext cx="1519484" cy="1367033"/>
            <a:chOff x="3360" y="1440"/>
            <a:chExt cx="816" cy="758"/>
          </a:xfrm>
        </p:grpSpPr>
        <p:grpSp>
          <p:nvGrpSpPr>
            <p:cNvPr id="141" name="Group 482"/>
            <p:cNvGrpSpPr>
              <a:grpSpLocks/>
            </p:cNvGrpSpPr>
            <p:nvPr/>
          </p:nvGrpSpPr>
          <p:grpSpPr bwMode="auto">
            <a:xfrm>
              <a:off x="3360" y="1440"/>
              <a:ext cx="143" cy="145"/>
              <a:chOff x="1104" y="671"/>
              <a:chExt cx="143" cy="145"/>
            </a:xfrm>
          </p:grpSpPr>
          <p:sp>
            <p:nvSpPr>
              <p:cNvPr id="155" name="Arc 483"/>
              <p:cNvSpPr>
                <a:spLocks/>
              </p:cNvSpPr>
              <p:nvPr/>
            </p:nvSpPr>
            <p:spPr bwMode="auto">
              <a:xfrm>
                <a:off x="1104" y="671"/>
                <a:ext cx="143" cy="145"/>
              </a:xfrm>
              <a:custGeom>
                <a:avLst/>
                <a:gdLst>
                  <a:gd name="T0" fmla="*/ 0 w 43200"/>
                  <a:gd name="T1" fmla="*/ 0 h 43200"/>
                  <a:gd name="T2" fmla="*/ 0 w 43200"/>
                  <a:gd name="T3" fmla="*/ 0 h 43200"/>
                  <a:gd name="T4" fmla="*/ 0 w 43200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43200"/>
                  <a:gd name="T11" fmla="*/ 43200 w 432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43200" fill="none" extrusionOk="0">
                    <a:moveTo>
                      <a:pt x="27876" y="42268"/>
                    </a:moveTo>
                    <a:cubicBezTo>
                      <a:pt x="25841" y="42885"/>
                      <a:pt x="23726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43200" stroke="0" extrusionOk="0">
                    <a:moveTo>
                      <a:pt x="27876" y="42268"/>
                    </a:moveTo>
                    <a:cubicBezTo>
                      <a:pt x="25841" y="42885"/>
                      <a:pt x="23726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lnTo>
                      <a:pt x="27876" y="42268"/>
                    </a:lnTo>
                    <a:close/>
                  </a:path>
                </a:pathLst>
              </a:cu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1429" tIns="45715" rIns="91429" bIns="45715" anchor="ctr"/>
              <a:lstStyle/>
              <a:p>
                <a:endParaRPr lang="ru-RU"/>
              </a:p>
            </p:txBody>
          </p:sp>
          <p:sp>
            <p:nvSpPr>
              <p:cNvPr id="156" name="AutoShape 484"/>
              <p:cNvSpPr>
                <a:spLocks noChangeArrowheads="1"/>
              </p:cNvSpPr>
              <p:nvPr/>
            </p:nvSpPr>
            <p:spPr bwMode="auto">
              <a:xfrm>
                <a:off x="1151" y="719"/>
                <a:ext cx="48" cy="48"/>
              </a:xfrm>
              <a:prstGeom prst="flowChartConnector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1429" tIns="45715" rIns="91429" bIns="45715" anchor="ctr"/>
              <a:lstStyle/>
              <a:p>
                <a:endParaRPr lang="ru-RU" b="0"/>
              </a:p>
            </p:txBody>
          </p:sp>
        </p:grpSp>
        <p:grpSp>
          <p:nvGrpSpPr>
            <p:cNvPr id="142" name="Group 485"/>
            <p:cNvGrpSpPr>
              <a:grpSpLocks/>
            </p:cNvGrpSpPr>
            <p:nvPr/>
          </p:nvGrpSpPr>
          <p:grpSpPr bwMode="auto">
            <a:xfrm rot="5400000">
              <a:off x="4032" y="1439"/>
              <a:ext cx="143" cy="145"/>
              <a:chOff x="1104" y="671"/>
              <a:chExt cx="143" cy="145"/>
            </a:xfrm>
          </p:grpSpPr>
          <p:sp>
            <p:nvSpPr>
              <p:cNvPr id="153" name="Arc 486"/>
              <p:cNvSpPr>
                <a:spLocks/>
              </p:cNvSpPr>
              <p:nvPr/>
            </p:nvSpPr>
            <p:spPr bwMode="auto">
              <a:xfrm>
                <a:off x="1104" y="671"/>
                <a:ext cx="143" cy="145"/>
              </a:xfrm>
              <a:custGeom>
                <a:avLst/>
                <a:gdLst>
                  <a:gd name="T0" fmla="*/ 0 w 43200"/>
                  <a:gd name="T1" fmla="*/ 0 h 43200"/>
                  <a:gd name="T2" fmla="*/ 0 w 43200"/>
                  <a:gd name="T3" fmla="*/ 0 h 43200"/>
                  <a:gd name="T4" fmla="*/ 0 w 43200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43200"/>
                  <a:gd name="T11" fmla="*/ 43200 w 432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43200" fill="none" extrusionOk="0">
                    <a:moveTo>
                      <a:pt x="27876" y="42268"/>
                    </a:moveTo>
                    <a:cubicBezTo>
                      <a:pt x="25841" y="42885"/>
                      <a:pt x="23726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43200" stroke="0" extrusionOk="0">
                    <a:moveTo>
                      <a:pt x="27876" y="42268"/>
                    </a:moveTo>
                    <a:cubicBezTo>
                      <a:pt x="25841" y="42885"/>
                      <a:pt x="23726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lnTo>
                      <a:pt x="27876" y="42268"/>
                    </a:lnTo>
                    <a:close/>
                  </a:path>
                </a:pathLst>
              </a:cu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1429" tIns="45715" rIns="91429" bIns="45715" anchor="ctr"/>
              <a:lstStyle/>
              <a:p>
                <a:endParaRPr lang="ru-RU"/>
              </a:p>
            </p:txBody>
          </p:sp>
          <p:sp>
            <p:nvSpPr>
              <p:cNvPr id="154" name="AutoShape 487"/>
              <p:cNvSpPr>
                <a:spLocks noChangeArrowheads="1"/>
              </p:cNvSpPr>
              <p:nvPr/>
            </p:nvSpPr>
            <p:spPr bwMode="auto">
              <a:xfrm>
                <a:off x="1151" y="719"/>
                <a:ext cx="48" cy="48"/>
              </a:xfrm>
              <a:prstGeom prst="flowChartConnector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1429" tIns="45715" rIns="91429" bIns="45715" anchor="ctr"/>
              <a:lstStyle/>
              <a:p>
                <a:endParaRPr lang="ru-RU" b="0"/>
              </a:p>
            </p:txBody>
          </p:sp>
        </p:grpSp>
        <p:grpSp>
          <p:nvGrpSpPr>
            <p:cNvPr id="143" name="Group 488"/>
            <p:cNvGrpSpPr>
              <a:grpSpLocks/>
            </p:cNvGrpSpPr>
            <p:nvPr/>
          </p:nvGrpSpPr>
          <p:grpSpPr bwMode="auto">
            <a:xfrm rot="10800000">
              <a:off x="4032" y="2053"/>
              <a:ext cx="143" cy="145"/>
              <a:chOff x="1104" y="671"/>
              <a:chExt cx="143" cy="145"/>
            </a:xfrm>
          </p:grpSpPr>
          <p:sp>
            <p:nvSpPr>
              <p:cNvPr id="151" name="Arc 489"/>
              <p:cNvSpPr>
                <a:spLocks/>
              </p:cNvSpPr>
              <p:nvPr/>
            </p:nvSpPr>
            <p:spPr bwMode="auto">
              <a:xfrm>
                <a:off x="1104" y="671"/>
                <a:ext cx="143" cy="145"/>
              </a:xfrm>
              <a:custGeom>
                <a:avLst/>
                <a:gdLst>
                  <a:gd name="T0" fmla="*/ 0 w 43200"/>
                  <a:gd name="T1" fmla="*/ 0 h 43200"/>
                  <a:gd name="T2" fmla="*/ 0 w 43200"/>
                  <a:gd name="T3" fmla="*/ 0 h 43200"/>
                  <a:gd name="T4" fmla="*/ 0 w 43200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43200"/>
                  <a:gd name="T11" fmla="*/ 43200 w 432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43200" fill="none" extrusionOk="0">
                    <a:moveTo>
                      <a:pt x="27876" y="42268"/>
                    </a:moveTo>
                    <a:cubicBezTo>
                      <a:pt x="25841" y="42885"/>
                      <a:pt x="23726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43200" stroke="0" extrusionOk="0">
                    <a:moveTo>
                      <a:pt x="27876" y="42268"/>
                    </a:moveTo>
                    <a:cubicBezTo>
                      <a:pt x="25841" y="42885"/>
                      <a:pt x="23726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lnTo>
                      <a:pt x="27876" y="42268"/>
                    </a:lnTo>
                    <a:close/>
                  </a:path>
                </a:pathLst>
              </a:cu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wrap="none" lIns="91429" tIns="45715" rIns="91429" bIns="45715" anchor="ctr"/>
              <a:lstStyle/>
              <a:p>
                <a:endParaRPr lang="ru-RU"/>
              </a:p>
            </p:txBody>
          </p:sp>
          <p:sp>
            <p:nvSpPr>
              <p:cNvPr id="152" name="AutoShape 490"/>
              <p:cNvSpPr>
                <a:spLocks noChangeArrowheads="1"/>
              </p:cNvSpPr>
              <p:nvPr/>
            </p:nvSpPr>
            <p:spPr bwMode="auto">
              <a:xfrm>
                <a:off x="1151" y="719"/>
                <a:ext cx="48" cy="48"/>
              </a:xfrm>
              <a:prstGeom prst="flowChartConnector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lIns="91429" tIns="45715" rIns="91429" bIns="45715" anchor="ctr"/>
              <a:lstStyle/>
              <a:p>
                <a:endParaRPr lang="ru-RU" b="0"/>
              </a:p>
            </p:txBody>
          </p:sp>
        </p:grpSp>
        <p:grpSp>
          <p:nvGrpSpPr>
            <p:cNvPr id="144" name="Group 491"/>
            <p:cNvGrpSpPr>
              <a:grpSpLocks/>
            </p:cNvGrpSpPr>
            <p:nvPr/>
          </p:nvGrpSpPr>
          <p:grpSpPr bwMode="auto">
            <a:xfrm rot="-5400000">
              <a:off x="3372" y="2053"/>
              <a:ext cx="143" cy="145"/>
              <a:chOff x="1104" y="671"/>
              <a:chExt cx="143" cy="145"/>
            </a:xfrm>
          </p:grpSpPr>
          <p:sp>
            <p:nvSpPr>
              <p:cNvPr id="149" name="Arc 492"/>
              <p:cNvSpPr>
                <a:spLocks/>
              </p:cNvSpPr>
              <p:nvPr/>
            </p:nvSpPr>
            <p:spPr bwMode="auto">
              <a:xfrm>
                <a:off x="1104" y="671"/>
                <a:ext cx="143" cy="145"/>
              </a:xfrm>
              <a:custGeom>
                <a:avLst/>
                <a:gdLst>
                  <a:gd name="T0" fmla="*/ 0 w 43200"/>
                  <a:gd name="T1" fmla="*/ 0 h 43200"/>
                  <a:gd name="T2" fmla="*/ 0 w 43200"/>
                  <a:gd name="T3" fmla="*/ 0 h 43200"/>
                  <a:gd name="T4" fmla="*/ 0 w 43200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43200"/>
                  <a:gd name="T11" fmla="*/ 43200 w 432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43200" fill="none" extrusionOk="0">
                    <a:moveTo>
                      <a:pt x="27876" y="42268"/>
                    </a:moveTo>
                    <a:cubicBezTo>
                      <a:pt x="25841" y="42885"/>
                      <a:pt x="23726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43200" stroke="0" extrusionOk="0">
                    <a:moveTo>
                      <a:pt x="27876" y="42268"/>
                    </a:moveTo>
                    <a:cubicBezTo>
                      <a:pt x="25841" y="42885"/>
                      <a:pt x="23726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lnTo>
                      <a:pt x="27876" y="42268"/>
                    </a:lnTo>
                    <a:close/>
                  </a:path>
                </a:pathLst>
              </a:cu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wrap="none" lIns="91429" tIns="45715" rIns="91429" bIns="45715" anchor="ctr"/>
              <a:lstStyle/>
              <a:p>
                <a:endParaRPr lang="ru-RU"/>
              </a:p>
            </p:txBody>
          </p:sp>
          <p:sp>
            <p:nvSpPr>
              <p:cNvPr id="150" name="AutoShape 493"/>
              <p:cNvSpPr>
                <a:spLocks noChangeArrowheads="1"/>
              </p:cNvSpPr>
              <p:nvPr/>
            </p:nvSpPr>
            <p:spPr bwMode="auto">
              <a:xfrm>
                <a:off x="1151" y="719"/>
                <a:ext cx="48" cy="48"/>
              </a:xfrm>
              <a:prstGeom prst="flowChartConnector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lIns="91429" tIns="45715" rIns="91429" bIns="45715" anchor="ctr"/>
              <a:lstStyle/>
              <a:p>
                <a:endParaRPr lang="ru-RU" b="0"/>
              </a:p>
            </p:txBody>
          </p:sp>
        </p:grpSp>
        <p:sp>
          <p:nvSpPr>
            <p:cNvPr id="145" name="Line 494"/>
            <p:cNvSpPr>
              <a:spLocks noChangeShapeType="1"/>
            </p:cNvSpPr>
            <p:nvPr/>
          </p:nvSpPr>
          <p:spPr bwMode="auto">
            <a:xfrm>
              <a:off x="3504" y="2112"/>
              <a:ext cx="528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6" name="Line 495"/>
            <p:cNvSpPr>
              <a:spLocks noChangeShapeType="1"/>
            </p:cNvSpPr>
            <p:nvPr/>
          </p:nvSpPr>
          <p:spPr bwMode="auto">
            <a:xfrm>
              <a:off x="3456" y="1584"/>
              <a:ext cx="0" cy="48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7" name="Line 496"/>
            <p:cNvSpPr>
              <a:spLocks noChangeShapeType="1"/>
            </p:cNvSpPr>
            <p:nvPr/>
          </p:nvSpPr>
          <p:spPr bwMode="auto">
            <a:xfrm>
              <a:off x="3504" y="1532"/>
              <a:ext cx="528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8" name="Line 497"/>
            <p:cNvSpPr>
              <a:spLocks noChangeShapeType="1"/>
            </p:cNvSpPr>
            <p:nvPr/>
          </p:nvSpPr>
          <p:spPr bwMode="auto">
            <a:xfrm>
              <a:off x="4091" y="1584"/>
              <a:ext cx="0" cy="48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57" name="AutoShape 175"/>
          <p:cNvSpPr>
            <a:spLocks noChangeArrowheads="1"/>
          </p:cNvSpPr>
          <p:nvPr/>
        </p:nvSpPr>
        <p:spPr bwMode="auto">
          <a:xfrm>
            <a:off x="7578205" y="-1035508"/>
            <a:ext cx="1722747" cy="1185949"/>
          </a:xfrm>
          <a:prstGeom prst="wedgeRectCallout">
            <a:avLst>
              <a:gd name="adj1" fmla="val -113568"/>
              <a:gd name="adj2" fmla="val -17098"/>
            </a:avLst>
          </a:prstGeom>
          <a:solidFill>
            <a:schemeClr val="bg1">
              <a:lumMod val="85000"/>
              <a:alpha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just"/>
            <a:endParaRPr lang="ru-RU" sz="800" dirty="0" smtClean="0"/>
          </a:p>
          <a:p>
            <a:pPr algn="just"/>
            <a:endParaRPr lang="ru-RU" sz="800" dirty="0"/>
          </a:p>
          <a:p>
            <a:pPr algn="just"/>
            <a:endParaRPr lang="ru-RU" sz="800" dirty="0" smtClean="0"/>
          </a:p>
          <a:p>
            <a:pPr algn="just"/>
            <a:endParaRPr lang="ru-RU" sz="800" dirty="0"/>
          </a:p>
          <a:p>
            <a:pPr algn="just"/>
            <a:endParaRPr lang="ru-RU" sz="800" dirty="0" smtClean="0"/>
          </a:p>
          <a:p>
            <a:pPr algn="ctr"/>
            <a:r>
              <a:rPr lang="ru-RU" sz="800" dirty="0" smtClean="0"/>
              <a:t>Администрация  г. Оби Новосибирской области</a:t>
            </a:r>
            <a:endParaRPr lang="ru-RU" sz="800" dirty="0"/>
          </a:p>
        </p:txBody>
      </p:sp>
      <p:grpSp>
        <p:nvGrpSpPr>
          <p:cNvPr id="158" name="Group 56"/>
          <p:cNvGrpSpPr>
            <a:grpSpLocks/>
          </p:cNvGrpSpPr>
          <p:nvPr/>
        </p:nvGrpSpPr>
        <p:grpSpPr bwMode="auto">
          <a:xfrm>
            <a:off x="9685751" y="3161282"/>
            <a:ext cx="257616" cy="187108"/>
            <a:chOff x="0" y="1"/>
            <a:chExt cx="20000" cy="19999"/>
          </a:xfrm>
        </p:grpSpPr>
        <p:sp>
          <p:nvSpPr>
            <p:cNvPr id="159" name="Rectangle 57"/>
            <p:cNvSpPr>
              <a:spLocks noChangeArrowheads="1"/>
            </p:cNvSpPr>
            <p:nvPr/>
          </p:nvSpPr>
          <p:spPr bwMode="auto">
            <a:xfrm>
              <a:off x="0" y="7756"/>
              <a:ext cx="20000" cy="12244"/>
            </a:xfrm>
            <a:prstGeom prst="rect">
              <a:avLst/>
            </a:prstGeom>
            <a:noFill/>
            <a:ln w="222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5064" tIns="32532" rIns="65064" bIns="32532"/>
            <a:lstStyle/>
            <a:p>
              <a:pPr algn="ctr" defTabSz="756009"/>
              <a:endParaRPr lang="ru-RU" sz="1700">
                <a:cs typeface="Arial" charset="0"/>
              </a:endParaRPr>
            </a:p>
          </p:txBody>
        </p:sp>
        <p:sp>
          <p:nvSpPr>
            <p:cNvPr id="160" name="Line 58"/>
            <p:cNvSpPr>
              <a:spLocks noChangeShapeType="1"/>
            </p:cNvSpPr>
            <p:nvPr/>
          </p:nvSpPr>
          <p:spPr bwMode="auto">
            <a:xfrm flipV="1">
              <a:off x="161" y="1"/>
              <a:ext cx="10170" cy="7779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1" name="Line 59"/>
            <p:cNvSpPr>
              <a:spLocks noChangeShapeType="1"/>
            </p:cNvSpPr>
            <p:nvPr/>
          </p:nvSpPr>
          <p:spPr bwMode="auto">
            <a:xfrm>
              <a:off x="10475" y="1"/>
              <a:ext cx="9364" cy="7309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62" name="Group 60"/>
            <p:cNvGrpSpPr>
              <a:grpSpLocks/>
            </p:cNvGrpSpPr>
            <p:nvPr/>
          </p:nvGrpSpPr>
          <p:grpSpPr bwMode="auto">
            <a:xfrm>
              <a:off x="8961" y="3009"/>
              <a:ext cx="2336" cy="3408"/>
              <a:chOff x="-1" y="0"/>
              <a:chExt cx="20002" cy="20000"/>
            </a:xfrm>
          </p:grpSpPr>
          <p:sp>
            <p:nvSpPr>
              <p:cNvPr id="163" name="Line 61"/>
              <p:cNvSpPr>
                <a:spLocks noChangeShapeType="1"/>
              </p:cNvSpPr>
              <p:nvPr/>
            </p:nvSpPr>
            <p:spPr bwMode="auto">
              <a:xfrm>
                <a:off x="9649" y="0"/>
                <a:ext cx="137" cy="2000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" name="Line 62"/>
              <p:cNvSpPr>
                <a:spLocks noChangeShapeType="1"/>
              </p:cNvSpPr>
              <p:nvPr/>
            </p:nvSpPr>
            <p:spPr bwMode="auto">
              <a:xfrm>
                <a:off x="-1" y="11585"/>
                <a:ext cx="20002" cy="14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65" name="Text Box 654"/>
          <p:cNvSpPr txBox="1">
            <a:spLocks noChangeArrowheads="1"/>
          </p:cNvSpPr>
          <p:nvPr/>
        </p:nvSpPr>
        <p:spPr bwMode="auto">
          <a:xfrm>
            <a:off x="10627241" y="3148215"/>
            <a:ext cx="1532407" cy="245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939" tIns="52970" rIns="105939" bIns="5297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900" b="0" dirty="0" smtClean="0">
                <a:latin typeface="Times New Roman" pitchFamily="18" charset="0"/>
              </a:rPr>
              <a:t>Медицинское учреждение</a:t>
            </a:r>
            <a:endParaRPr lang="ru-RU" sz="900" b="0" dirty="0">
              <a:latin typeface="Times New Roman" pitchFamily="18" charset="0"/>
            </a:endParaRPr>
          </a:p>
        </p:txBody>
      </p:sp>
      <p:pic>
        <p:nvPicPr>
          <p:cNvPr id="166" name="Picture 292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8575" y="3411207"/>
            <a:ext cx="465917" cy="273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" name="Text Box 654"/>
          <p:cNvSpPr txBox="1">
            <a:spLocks noChangeArrowheads="1"/>
          </p:cNvSpPr>
          <p:nvPr/>
        </p:nvSpPr>
        <p:spPr bwMode="auto">
          <a:xfrm>
            <a:off x="10665341" y="3454694"/>
            <a:ext cx="511719" cy="245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939" tIns="52970" rIns="105939" bIns="5297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900" b="0" dirty="0">
                <a:latin typeface="Times New Roman" pitchFamily="18" charset="0"/>
              </a:rPr>
              <a:t>ПСЧ</a:t>
            </a:r>
          </a:p>
        </p:txBody>
      </p:sp>
      <p:pic>
        <p:nvPicPr>
          <p:cNvPr id="168" name="Picture 288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9425" y="3722518"/>
            <a:ext cx="404215" cy="243218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9" name="Text Box 654"/>
          <p:cNvSpPr txBox="1">
            <a:spLocks noChangeArrowheads="1"/>
          </p:cNvSpPr>
          <p:nvPr/>
        </p:nvSpPr>
        <p:spPr bwMode="auto">
          <a:xfrm>
            <a:off x="10584182" y="4106495"/>
            <a:ext cx="749592" cy="245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939" tIns="52970" rIns="105939" bIns="5297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900" b="0" dirty="0">
                <a:latin typeface="Times New Roman" pitchFamily="18" charset="0"/>
              </a:rPr>
              <a:t>БСМП</a:t>
            </a:r>
          </a:p>
        </p:txBody>
      </p:sp>
      <p:graphicFrame>
        <p:nvGraphicFramePr>
          <p:cNvPr id="171" name="Объект 17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0230537"/>
              </p:ext>
            </p:extLst>
          </p:nvPr>
        </p:nvGraphicFramePr>
        <p:xfrm>
          <a:off x="9649482" y="4072524"/>
          <a:ext cx="475391" cy="267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Фотография Photo Editor" r:id="rId6" imgW="7552381" imgH="3858164" progId="">
                  <p:embed/>
                </p:oleObj>
              </mc:Choice>
              <mc:Fallback>
                <p:oleObj name="Фотография Photo Editor" r:id="rId6" imgW="7552381" imgH="3858164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49482" y="4072524"/>
                        <a:ext cx="475391" cy="2679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3" name="Text Box 654"/>
          <p:cNvSpPr txBox="1">
            <a:spLocks noChangeArrowheads="1"/>
          </p:cNvSpPr>
          <p:nvPr/>
        </p:nvSpPr>
        <p:spPr bwMode="auto">
          <a:xfrm>
            <a:off x="10627241" y="3724995"/>
            <a:ext cx="1077836" cy="245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939" tIns="52970" rIns="105939" bIns="5297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900" b="0" dirty="0" smtClean="0">
                <a:latin typeface="Times New Roman" pitchFamily="18" charset="0"/>
              </a:rPr>
              <a:t>О МВД</a:t>
            </a:r>
            <a:endParaRPr lang="ru-RU" sz="900" b="0" dirty="0">
              <a:latin typeface="Times New Roman" pitchFamily="18" charset="0"/>
            </a:endParaRPr>
          </a:p>
        </p:txBody>
      </p:sp>
      <p:pic>
        <p:nvPicPr>
          <p:cNvPr id="174" name="Picture 287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7104" y="4442096"/>
            <a:ext cx="427348" cy="189233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799995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" name="Text Box 654"/>
          <p:cNvSpPr txBox="1">
            <a:spLocks noChangeArrowheads="1"/>
          </p:cNvSpPr>
          <p:nvPr/>
        </p:nvSpPr>
        <p:spPr bwMode="auto">
          <a:xfrm>
            <a:off x="10553306" y="4448800"/>
            <a:ext cx="1560935" cy="245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939" tIns="52970" rIns="105939" bIns="5297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900" b="0" dirty="0" smtClean="0">
                <a:latin typeface="Times New Roman" pitchFamily="18" charset="0"/>
              </a:rPr>
              <a:t>ОГ КЧС и ОПБ </a:t>
            </a:r>
            <a:endParaRPr lang="ru-RU" sz="900" b="0" dirty="0">
              <a:latin typeface="Times New Roman" pitchFamily="18" charset="0"/>
            </a:endParaRPr>
          </a:p>
        </p:txBody>
      </p:sp>
      <p:grpSp>
        <p:nvGrpSpPr>
          <p:cNvPr id="176" name="Group 449"/>
          <p:cNvGrpSpPr>
            <a:grpSpLocks/>
          </p:cNvGrpSpPr>
          <p:nvPr/>
        </p:nvGrpSpPr>
        <p:grpSpPr bwMode="auto">
          <a:xfrm>
            <a:off x="9727069" y="4796988"/>
            <a:ext cx="288925" cy="242888"/>
            <a:chOff x="4727" y="2506"/>
            <a:chExt cx="706" cy="1172"/>
          </a:xfrm>
        </p:grpSpPr>
        <p:sp>
          <p:nvSpPr>
            <p:cNvPr id="177" name="Freeform 450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84 h 135"/>
                <a:gd name="T2" fmla="*/ 0 w 139"/>
                <a:gd name="T3" fmla="*/ 58 h 135"/>
                <a:gd name="T4" fmla="*/ 1 w 139"/>
                <a:gd name="T5" fmla="*/ 58 h 135"/>
                <a:gd name="T6" fmla="*/ 1 w 139"/>
                <a:gd name="T7" fmla="*/ 29 h 135"/>
                <a:gd name="T8" fmla="*/ 1 w 139"/>
                <a:gd name="T9" fmla="*/ 29 h 135"/>
                <a:gd name="T10" fmla="*/ 1 w 139"/>
                <a:gd name="T11" fmla="*/ 0 h 135"/>
                <a:gd name="T12" fmla="*/ 2 w 139"/>
                <a:gd name="T13" fmla="*/ 0 h 135"/>
                <a:gd name="T14" fmla="*/ 2 w 139"/>
                <a:gd name="T15" fmla="*/ 84 h 135"/>
                <a:gd name="T16" fmla="*/ 0 w 139"/>
                <a:gd name="T17" fmla="*/ 84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178" name="Freeform 451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737 h 1278"/>
                <a:gd name="T2" fmla="*/ 0 w 1946"/>
                <a:gd name="T3" fmla="*/ 59 h 1278"/>
                <a:gd name="T4" fmla="*/ 9 w 1946"/>
                <a:gd name="T5" fmla="*/ 59 h 1278"/>
                <a:gd name="T6" fmla="*/ 9 w 1946"/>
                <a:gd name="T7" fmla="*/ 54 h 1278"/>
                <a:gd name="T8" fmla="*/ 9 w 1946"/>
                <a:gd name="T9" fmla="*/ 47 h 1278"/>
                <a:gd name="T10" fmla="*/ 9 w 1946"/>
                <a:gd name="T11" fmla="*/ 42 h 1278"/>
                <a:gd name="T12" fmla="*/ 9 w 1946"/>
                <a:gd name="T13" fmla="*/ 37 h 1278"/>
                <a:gd name="T14" fmla="*/ 10 w 1946"/>
                <a:gd name="T15" fmla="*/ 32 h 1278"/>
                <a:gd name="T16" fmla="*/ 10 w 1946"/>
                <a:gd name="T17" fmla="*/ 27 h 1278"/>
                <a:gd name="T18" fmla="*/ 10 w 1946"/>
                <a:gd name="T19" fmla="*/ 22 h 1278"/>
                <a:gd name="T20" fmla="*/ 10 w 1946"/>
                <a:gd name="T21" fmla="*/ 17 h 1278"/>
                <a:gd name="T22" fmla="*/ 10 w 1946"/>
                <a:gd name="T23" fmla="*/ 14 h 1278"/>
                <a:gd name="T24" fmla="*/ 10 w 1946"/>
                <a:gd name="T25" fmla="*/ 10 h 1278"/>
                <a:gd name="T26" fmla="*/ 11 w 1946"/>
                <a:gd name="T27" fmla="*/ 8 h 1278"/>
                <a:gd name="T28" fmla="*/ 11 w 1946"/>
                <a:gd name="T29" fmla="*/ 4 h 1278"/>
                <a:gd name="T30" fmla="*/ 11 w 1946"/>
                <a:gd name="T31" fmla="*/ 3 h 1278"/>
                <a:gd name="T32" fmla="*/ 11 w 1946"/>
                <a:gd name="T33" fmla="*/ 3 h 1278"/>
                <a:gd name="T34" fmla="*/ 12 w 1946"/>
                <a:gd name="T35" fmla="*/ 0 h 1278"/>
                <a:gd name="T36" fmla="*/ 12 w 1946"/>
                <a:gd name="T37" fmla="*/ 0 h 1278"/>
                <a:gd name="T38" fmla="*/ 12 w 1946"/>
                <a:gd name="T39" fmla="*/ 0 h 1278"/>
                <a:gd name="T40" fmla="*/ 13 w 1946"/>
                <a:gd name="T41" fmla="*/ 3 h 1278"/>
                <a:gd name="T42" fmla="*/ 13 w 1946"/>
                <a:gd name="T43" fmla="*/ 3 h 1278"/>
                <a:gd name="T44" fmla="*/ 13 w 1946"/>
                <a:gd name="T45" fmla="*/ 4 h 1278"/>
                <a:gd name="T46" fmla="*/ 13 w 1946"/>
                <a:gd name="T47" fmla="*/ 8 h 1278"/>
                <a:gd name="T48" fmla="*/ 14 w 1946"/>
                <a:gd name="T49" fmla="*/ 10 h 1278"/>
                <a:gd name="T50" fmla="*/ 14 w 1946"/>
                <a:gd name="T51" fmla="*/ 14 h 1278"/>
                <a:gd name="T52" fmla="*/ 14 w 1946"/>
                <a:gd name="T53" fmla="*/ 17 h 1278"/>
                <a:gd name="T54" fmla="*/ 14 w 1946"/>
                <a:gd name="T55" fmla="*/ 22 h 1278"/>
                <a:gd name="T56" fmla="*/ 14 w 1946"/>
                <a:gd name="T57" fmla="*/ 27 h 1278"/>
                <a:gd name="T58" fmla="*/ 14 w 1946"/>
                <a:gd name="T59" fmla="*/ 32 h 1278"/>
                <a:gd name="T60" fmla="*/ 14 w 1946"/>
                <a:gd name="T61" fmla="*/ 37 h 1278"/>
                <a:gd name="T62" fmla="*/ 15 w 1946"/>
                <a:gd name="T63" fmla="*/ 42 h 1278"/>
                <a:gd name="T64" fmla="*/ 15 w 1946"/>
                <a:gd name="T65" fmla="*/ 47 h 1278"/>
                <a:gd name="T66" fmla="*/ 15 w 1946"/>
                <a:gd name="T67" fmla="*/ 54 h 1278"/>
                <a:gd name="T68" fmla="*/ 15 w 1946"/>
                <a:gd name="T69" fmla="*/ 59 h 1278"/>
                <a:gd name="T70" fmla="*/ 24 w 1946"/>
                <a:gd name="T71" fmla="*/ 59 h 1278"/>
                <a:gd name="T72" fmla="*/ 24 w 1946"/>
                <a:gd name="T73" fmla="*/ 737 h 1278"/>
                <a:gd name="T74" fmla="*/ 0 w 1946"/>
                <a:gd name="T75" fmla="*/ 737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179" name="Rectangle 452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180" name="Rectangle 453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181" name="Rectangle 454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182" name="Rectangle 455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183" name="Rectangle 456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184" name="Rectangle 457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185" name="Rectangle 458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186" name="Rectangle 459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187" name="Rectangle 460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188" name="Rectangle 461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189" name="Rectangle 462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190" name="Rectangle 463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191" name="Rectangle 464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192" name="Rectangle 465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193" name="Rectangle 466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194" name="Freeform 467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5 w 440"/>
                <a:gd name="T1" fmla="*/ 59 h 102"/>
                <a:gd name="T2" fmla="*/ 5 w 440"/>
                <a:gd name="T3" fmla="*/ 53 h 102"/>
                <a:gd name="T4" fmla="*/ 5 w 440"/>
                <a:gd name="T5" fmla="*/ 48 h 102"/>
                <a:gd name="T6" fmla="*/ 5 w 440"/>
                <a:gd name="T7" fmla="*/ 42 h 102"/>
                <a:gd name="T8" fmla="*/ 5 w 440"/>
                <a:gd name="T9" fmla="*/ 38 h 102"/>
                <a:gd name="T10" fmla="*/ 5 w 440"/>
                <a:gd name="T11" fmla="*/ 32 h 102"/>
                <a:gd name="T12" fmla="*/ 5 w 440"/>
                <a:gd name="T13" fmla="*/ 27 h 102"/>
                <a:gd name="T14" fmla="*/ 5 w 440"/>
                <a:gd name="T15" fmla="*/ 22 h 102"/>
                <a:gd name="T16" fmla="*/ 5 w 440"/>
                <a:gd name="T17" fmla="*/ 17 h 102"/>
                <a:gd name="T18" fmla="*/ 4 w 440"/>
                <a:gd name="T19" fmla="*/ 14 h 102"/>
                <a:gd name="T20" fmla="*/ 4 w 440"/>
                <a:gd name="T21" fmla="*/ 10 h 102"/>
                <a:gd name="T22" fmla="*/ 4 w 440"/>
                <a:gd name="T23" fmla="*/ 8 h 102"/>
                <a:gd name="T24" fmla="*/ 4 w 440"/>
                <a:gd name="T25" fmla="*/ 4 h 102"/>
                <a:gd name="T26" fmla="*/ 4 w 440"/>
                <a:gd name="T27" fmla="*/ 3 h 102"/>
                <a:gd name="T28" fmla="*/ 3 w 440"/>
                <a:gd name="T29" fmla="*/ 3 h 102"/>
                <a:gd name="T30" fmla="*/ 3 w 440"/>
                <a:gd name="T31" fmla="*/ 0 h 102"/>
                <a:gd name="T32" fmla="*/ 3 w 440"/>
                <a:gd name="T33" fmla="*/ 0 h 102"/>
                <a:gd name="T34" fmla="*/ 2 w 440"/>
                <a:gd name="T35" fmla="*/ 0 h 102"/>
                <a:gd name="T36" fmla="*/ 2 w 440"/>
                <a:gd name="T37" fmla="*/ 3 h 102"/>
                <a:gd name="T38" fmla="*/ 2 w 440"/>
                <a:gd name="T39" fmla="*/ 3 h 102"/>
                <a:gd name="T40" fmla="*/ 2 w 440"/>
                <a:gd name="T41" fmla="*/ 4 h 102"/>
                <a:gd name="T42" fmla="*/ 1 w 440"/>
                <a:gd name="T43" fmla="*/ 8 h 102"/>
                <a:gd name="T44" fmla="*/ 1 w 440"/>
                <a:gd name="T45" fmla="*/ 10 h 102"/>
                <a:gd name="T46" fmla="*/ 1 w 440"/>
                <a:gd name="T47" fmla="*/ 14 h 102"/>
                <a:gd name="T48" fmla="*/ 1 w 440"/>
                <a:gd name="T49" fmla="*/ 17 h 102"/>
                <a:gd name="T50" fmla="*/ 1 w 440"/>
                <a:gd name="T51" fmla="*/ 22 h 102"/>
                <a:gd name="T52" fmla="*/ 0 w 440"/>
                <a:gd name="T53" fmla="*/ 27 h 102"/>
                <a:gd name="T54" fmla="*/ 0 w 440"/>
                <a:gd name="T55" fmla="*/ 32 h 102"/>
                <a:gd name="T56" fmla="*/ 0 w 440"/>
                <a:gd name="T57" fmla="*/ 38 h 102"/>
                <a:gd name="T58" fmla="*/ 0 w 440"/>
                <a:gd name="T59" fmla="*/ 42 h 102"/>
                <a:gd name="T60" fmla="*/ 0 w 440"/>
                <a:gd name="T61" fmla="*/ 48 h 102"/>
                <a:gd name="T62" fmla="*/ 0 w 440"/>
                <a:gd name="T63" fmla="*/ 53 h 102"/>
                <a:gd name="T64" fmla="*/ 0 w 440"/>
                <a:gd name="T65" fmla="*/ 59 h 102"/>
                <a:gd name="T66" fmla="*/ 5 w 440"/>
                <a:gd name="T67" fmla="*/ 59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195" name="Freeform 468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11 w 1847"/>
                <a:gd name="T1" fmla="*/ 39 h 168"/>
                <a:gd name="T2" fmla="*/ 11 w 1847"/>
                <a:gd name="T3" fmla="*/ 40 h 168"/>
                <a:gd name="T4" fmla="*/ 10 w 1847"/>
                <a:gd name="T5" fmla="*/ 46 h 168"/>
                <a:gd name="T6" fmla="*/ 10 w 1847"/>
                <a:gd name="T7" fmla="*/ 53 h 168"/>
                <a:gd name="T8" fmla="*/ 9 w 1847"/>
                <a:gd name="T9" fmla="*/ 60 h 168"/>
                <a:gd name="T10" fmla="*/ 9 w 1847"/>
                <a:gd name="T11" fmla="*/ 71 h 168"/>
                <a:gd name="T12" fmla="*/ 9 w 1847"/>
                <a:gd name="T13" fmla="*/ 81 h 168"/>
                <a:gd name="T14" fmla="*/ 9 w 1847"/>
                <a:gd name="T15" fmla="*/ 93 h 168"/>
                <a:gd name="T16" fmla="*/ 0 w 1847"/>
                <a:gd name="T17" fmla="*/ 99 h 168"/>
                <a:gd name="T18" fmla="*/ 0 w 1847"/>
                <a:gd name="T19" fmla="*/ 67 h 168"/>
                <a:gd name="T20" fmla="*/ 1 w 1847"/>
                <a:gd name="T21" fmla="*/ 67 h 168"/>
                <a:gd name="T22" fmla="*/ 2 w 1847"/>
                <a:gd name="T23" fmla="*/ 67 h 168"/>
                <a:gd name="T24" fmla="*/ 3 w 1847"/>
                <a:gd name="T25" fmla="*/ 67 h 168"/>
                <a:gd name="T26" fmla="*/ 5 w 1847"/>
                <a:gd name="T27" fmla="*/ 67 h 168"/>
                <a:gd name="T28" fmla="*/ 6 w 1847"/>
                <a:gd name="T29" fmla="*/ 67 h 168"/>
                <a:gd name="T30" fmla="*/ 7 w 1847"/>
                <a:gd name="T31" fmla="*/ 67 h 168"/>
                <a:gd name="T32" fmla="*/ 8 w 1847"/>
                <a:gd name="T33" fmla="*/ 67 h 168"/>
                <a:gd name="T34" fmla="*/ 8 w 1847"/>
                <a:gd name="T35" fmla="*/ 61 h 168"/>
                <a:gd name="T36" fmla="*/ 8 w 1847"/>
                <a:gd name="T37" fmla="*/ 49 h 168"/>
                <a:gd name="T38" fmla="*/ 9 w 1847"/>
                <a:gd name="T39" fmla="*/ 36 h 168"/>
                <a:gd name="T40" fmla="*/ 9 w 1847"/>
                <a:gd name="T41" fmla="*/ 25 h 168"/>
                <a:gd name="T42" fmla="*/ 10 w 1847"/>
                <a:gd name="T43" fmla="*/ 16 h 168"/>
                <a:gd name="T44" fmla="*/ 10 w 1847"/>
                <a:gd name="T45" fmla="*/ 8 h 168"/>
                <a:gd name="T46" fmla="*/ 11 w 1847"/>
                <a:gd name="T47" fmla="*/ 4 h 168"/>
                <a:gd name="T48" fmla="*/ 11 w 1847"/>
                <a:gd name="T49" fmla="*/ 1 h 168"/>
                <a:gd name="T50" fmla="*/ 12 w 1847"/>
                <a:gd name="T51" fmla="*/ 1 h 168"/>
                <a:gd name="T52" fmla="*/ 12 w 1847"/>
                <a:gd name="T53" fmla="*/ 4 h 168"/>
                <a:gd name="T54" fmla="*/ 13 w 1847"/>
                <a:gd name="T55" fmla="*/ 8 h 168"/>
                <a:gd name="T56" fmla="*/ 13 w 1847"/>
                <a:gd name="T57" fmla="*/ 16 h 168"/>
                <a:gd name="T58" fmla="*/ 14 w 1847"/>
                <a:gd name="T59" fmla="*/ 25 h 168"/>
                <a:gd name="T60" fmla="*/ 14 w 1847"/>
                <a:gd name="T61" fmla="*/ 36 h 168"/>
                <a:gd name="T62" fmla="*/ 14 w 1847"/>
                <a:gd name="T63" fmla="*/ 49 h 168"/>
                <a:gd name="T64" fmla="*/ 15 w 1847"/>
                <a:gd name="T65" fmla="*/ 61 h 168"/>
                <a:gd name="T66" fmla="*/ 15 w 1847"/>
                <a:gd name="T67" fmla="*/ 67 h 168"/>
                <a:gd name="T68" fmla="*/ 16 w 1847"/>
                <a:gd name="T69" fmla="*/ 67 h 168"/>
                <a:gd name="T70" fmla="*/ 17 w 1847"/>
                <a:gd name="T71" fmla="*/ 67 h 168"/>
                <a:gd name="T72" fmla="*/ 18 w 1847"/>
                <a:gd name="T73" fmla="*/ 67 h 168"/>
                <a:gd name="T74" fmla="*/ 20 w 1847"/>
                <a:gd name="T75" fmla="*/ 67 h 168"/>
                <a:gd name="T76" fmla="*/ 21 w 1847"/>
                <a:gd name="T77" fmla="*/ 67 h 168"/>
                <a:gd name="T78" fmla="*/ 22 w 1847"/>
                <a:gd name="T79" fmla="*/ 67 h 168"/>
                <a:gd name="T80" fmla="*/ 23 w 1847"/>
                <a:gd name="T81" fmla="*/ 67 h 168"/>
                <a:gd name="T82" fmla="*/ 23 w 1847"/>
                <a:gd name="T83" fmla="*/ 99 h 168"/>
                <a:gd name="T84" fmla="*/ 14 w 1847"/>
                <a:gd name="T85" fmla="*/ 93 h 168"/>
                <a:gd name="T86" fmla="*/ 14 w 1847"/>
                <a:gd name="T87" fmla="*/ 81 h 168"/>
                <a:gd name="T88" fmla="*/ 14 w 1847"/>
                <a:gd name="T89" fmla="*/ 71 h 168"/>
                <a:gd name="T90" fmla="*/ 13 w 1847"/>
                <a:gd name="T91" fmla="*/ 60 h 168"/>
                <a:gd name="T92" fmla="*/ 13 w 1847"/>
                <a:gd name="T93" fmla="*/ 53 h 168"/>
                <a:gd name="T94" fmla="*/ 13 w 1847"/>
                <a:gd name="T95" fmla="*/ 46 h 168"/>
                <a:gd name="T96" fmla="*/ 12 w 1847"/>
                <a:gd name="T97" fmla="*/ 40 h 168"/>
                <a:gd name="T98" fmla="*/ 12 w 1847"/>
                <a:gd name="T99" fmla="*/ 39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196" name="Rectangle 469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197" name="Rectangle 470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198" name="Rectangle 471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199" name="Rectangle 472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200" name="Rectangle 473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201" name="Rectangle 474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202" name="Rectangle 475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203" name="Rectangle 476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204" name="Rectangle 477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205" name="Rectangle 478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206" name="Rectangle 479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207" name="Rectangle 480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208" name="Rectangle 481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209" name="Rectangle 482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210" name="Rectangle 483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211" name="Rectangle 484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212" name="Rectangle 485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213" name="Rectangle 486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214" name="Rectangle 487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215" name="Rectangle 488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216" name="Rectangle 489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217" name="Rectangle 490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218" name="Rectangle 491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219" name="Rectangle 492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220" name="Rectangle 493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221" name="Rectangle 494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222" name="Rectangle 495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223" name="Rectangle 496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224" name="Rectangle 497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225" name="Rectangle 498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226" name="Rectangle 499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227" name="Rectangle 500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228" name="Rectangle 501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229" name="Freeform 502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2 w 217"/>
                <a:gd name="T1" fmla="*/ 123 h 373"/>
                <a:gd name="T2" fmla="*/ 0 w 217"/>
                <a:gd name="T3" fmla="*/ 123 h 373"/>
                <a:gd name="T4" fmla="*/ 0 w 217"/>
                <a:gd name="T5" fmla="*/ 196 h 373"/>
                <a:gd name="T6" fmla="*/ 2 w 217"/>
                <a:gd name="T7" fmla="*/ 196 h 373"/>
                <a:gd name="T8" fmla="*/ 3 w 217"/>
                <a:gd name="T9" fmla="*/ 212 h 373"/>
                <a:gd name="T10" fmla="*/ 0 w 217"/>
                <a:gd name="T11" fmla="*/ 212 h 373"/>
                <a:gd name="T12" fmla="*/ 0 w 217"/>
                <a:gd name="T13" fmla="*/ 0 h 373"/>
                <a:gd name="T14" fmla="*/ 3 w 217"/>
                <a:gd name="T15" fmla="*/ 0 h 373"/>
                <a:gd name="T16" fmla="*/ 2 w 217"/>
                <a:gd name="T17" fmla="*/ 17 h 373"/>
                <a:gd name="T18" fmla="*/ 0 w 217"/>
                <a:gd name="T19" fmla="*/ 17 h 373"/>
                <a:gd name="T20" fmla="*/ 0 w 217"/>
                <a:gd name="T21" fmla="*/ 97 h 373"/>
                <a:gd name="T22" fmla="*/ 2 w 217"/>
                <a:gd name="T23" fmla="*/ 97 h 373"/>
                <a:gd name="T24" fmla="*/ 2 w 217"/>
                <a:gd name="T25" fmla="*/ 1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230" name="Freeform 503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17 h 373"/>
                <a:gd name="T2" fmla="*/ 0 w 29"/>
                <a:gd name="T3" fmla="*/ 196 h 373"/>
                <a:gd name="T4" fmla="*/ 0 w 29"/>
                <a:gd name="T5" fmla="*/ 212 h 373"/>
                <a:gd name="T6" fmla="*/ 0 w 29"/>
                <a:gd name="T7" fmla="*/ 0 h 373"/>
                <a:gd name="T8" fmla="*/ 0 w 29"/>
                <a:gd name="T9" fmla="*/ 17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231" name="Freeform 504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2 w 216"/>
                <a:gd name="T1" fmla="*/ 123 h 373"/>
                <a:gd name="T2" fmla="*/ 0 w 216"/>
                <a:gd name="T3" fmla="*/ 123 h 373"/>
                <a:gd name="T4" fmla="*/ 0 w 216"/>
                <a:gd name="T5" fmla="*/ 196 h 373"/>
                <a:gd name="T6" fmla="*/ 2 w 216"/>
                <a:gd name="T7" fmla="*/ 196 h 373"/>
                <a:gd name="T8" fmla="*/ 3 w 216"/>
                <a:gd name="T9" fmla="*/ 212 h 373"/>
                <a:gd name="T10" fmla="*/ 0 w 216"/>
                <a:gd name="T11" fmla="*/ 212 h 373"/>
                <a:gd name="T12" fmla="*/ 0 w 216"/>
                <a:gd name="T13" fmla="*/ 0 h 373"/>
                <a:gd name="T14" fmla="*/ 3 w 216"/>
                <a:gd name="T15" fmla="*/ 0 h 373"/>
                <a:gd name="T16" fmla="*/ 2 w 216"/>
                <a:gd name="T17" fmla="*/ 17 h 373"/>
                <a:gd name="T18" fmla="*/ 0 w 216"/>
                <a:gd name="T19" fmla="*/ 17 h 373"/>
                <a:gd name="T20" fmla="*/ 0 w 216"/>
                <a:gd name="T21" fmla="*/ 97 h 373"/>
                <a:gd name="T22" fmla="*/ 2 w 216"/>
                <a:gd name="T23" fmla="*/ 97 h 373"/>
                <a:gd name="T24" fmla="*/ 2 w 216"/>
                <a:gd name="T25" fmla="*/ 1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232" name="Freeform 505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17 h 373"/>
                <a:gd name="T2" fmla="*/ 0 w 29"/>
                <a:gd name="T3" fmla="*/ 196 h 373"/>
                <a:gd name="T4" fmla="*/ 0 w 29"/>
                <a:gd name="T5" fmla="*/ 212 h 373"/>
                <a:gd name="T6" fmla="*/ 0 w 29"/>
                <a:gd name="T7" fmla="*/ 0 h 373"/>
                <a:gd name="T8" fmla="*/ 0 w 29"/>
                <a:gd name="T9" fmla="*/ 17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233" name="Freeform 506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2 w 217"/>
                <a:gd name="T1" fmla="*/ 123 h 373"/>
                <a:gd name="T2" fmla="*/ 0 w 217"/>
                <a:gd name="T3" fmla="*/ 123 h 373"/>
                <a:gd name="T4" fmla="*/ 0 w 217"/>
                <a:gd name="T5" fmla="*/ 196 h 373"/>
                <a:gd name="T6" fmla="*/ 2 w 217"/>
                <a:gd name="T7" fmla="*/ 196 h 373"/>
                <a:gd name="T8" fmla="*/ 3 w 217"/>
                <a:gd name="T9" fmla="*/ 212 h 373"/>
                <a:gd name="T10" fmla="*/ 0 w 217"/>
                <a:gd name="T11" fmla="*/ 212 h 373"/>
                <a:gd name="T12" fmla="*/ 0 w 217"/>
                <a:gd name="T13" fmla="*/ 0 h 373"/>
                <a:gd name="T14" fmla="*/ 3 w 217"/>
                <a:gd name="T15" fmla="*/ 0 h 373"/>
                <a:gd name="T16" fmla="*/ 2 w 217"/>
                <a:gd name="T17" fmla="*/ 17 h 373"/>
                <a:gd name="T18" fmla="*/ 0 w 217"/>
                <a:gd name="T19" fmla="*/ 17 h 373"/>
                <a:gd name="T20" fmla="*/ 0 w 217"/>
                <a:gd name="T21" fmla="*/ 97 h 373"/>
                <a:gd name="T22" fmla="*/ 2 w 217"/>
                <a:gd name="T23" fmla="*/ 97 h 373"/>
                <a:gd name="T24" fmla="*/ 2 w 217"/>
                <a:gd name="T25" fmla="*/ 1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234" name="Freeform 507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17 h 373"/>
                <a:gd name="T2" fmla="*/ 0 w 29"/>
                <a:gd name="T3" fmla="*/ 196 h 373"/>
                <a:gd name="T4" fmla="*/ 0 w 29"/>
                <a:gd name="T5" fmla="*/ 212 h 373"/>
                <a:gd name="T6" fmla="*/ 0 w 29"/>
                <a:gd name="T7" fmla="*/ 0 h 373"/>
                <a:gd name="T8" fmla="*/ 0 w 29"/>
                <a:gd name="T9" fmla="*/ 17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235" name="Freeform 508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2 w 216"/>
                <a:gd name="T1" fmla="*/ 125 h 372"/>
                <a:gd name="T2" fmla="*/ 0 w 216"/>
                <a:gd name="T3" fmla="*/ 125 h 372"/>
                <a:gd name="T4" fmla="*/ 0 w 216"/>
                <a:gd name="T5" fmla="*/ 197 h 372"/>
                <a:gd name="T6" fmla="*/ 2 w 216"/>
                <a:gd name="T7" fmla="*/ 197 h 372"/>
                <a:gd name="T8" fmla="*/ 3 w 216"/>
                <a:gd name="T9" fmla="*/ 214 h 372"/>
                <a:gd name="T10" fmla="*/ 0 w 216"/>
                <a:gd name="T11" fmla="*/ 214 h 372"/>
                <a:gd name="T12" fmla="*/ 0 w 216"/>
                <a:gd name="T13" fmla="*/ 0 h 372"/>
                <a:gd name="T14" fmla="*/ 3 w 216"/>
                <a:gd name="T15" fmla="*/ 0 h 372"/>
                <a:gd name="T16" fmla="*/ 2 w 216"/>
                <a:gd name="T17" fmla="*/ 16 h 372"/>
                <a:gd name="T18" fmla="*/ 0 w 216"/>
                <a:gd name="T19" fmla="*/ 16 h 372"/>
                <a:gd name="T20" fmla="*/ 0 w 216"/>
                <a:gd name="T21" fmla="*/ 98 h 372"/>
                <a:gd name="T22" fmla="*/ 2 w 216"/>
                <a:gd name="T23" fmla="*/ 98 h 372"/>
                <a:gd name="T24" fmla="*/ 2 w 216"/>
                <a:gd name="T25" fmla="*/ 125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236" name="Freeform 509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16 h 372"/>
                <a:gd name="T2" fmla="*/ 0 w 29"/>
                <a:gd name="T3" fmla="*/ 197 h 372"/>
                <a:gd name="T4" fmla="*/ 0 w 29"/>
                <a:gd name="T5" fmla="*/ 214 h 372"/>
                <a:gd name="T6" fmla="*/ 0 w 29"/>
                <a:gd name="T7" fmla="*/ 0 h 372"/>
                <a:gd name="T8" fmla="*/ 0 w 29"/>
                <a:gd name="T9" fmla="*/ 16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237" name="Freeform 510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2 w 217"/>
                <a:gd name="T1" fmla="*/ 125 h 372"/>
                <a:gd name="T2" fmla="*/ 0 w 217"/>
                <a:gd name="T3" fmla="*/ 125 h 372"/>
                <a:gd name="T4" fmla="*/ 0 w 217"/>
                <a:gd name="T5" fmla="*/ 197 h 372"/>
                <a:gd name="T6" fmla="*/ 2 w 217"/>
                <a:gd name="T7" fmla="*/ 197 h 372"/>
                <a:gd name="T8" fmla="*/ 3 w 217"/>
                <a:gd name="T9" fmla="*/ 214 h 372"/>
                <a:gd name="T10" fmla="*/ 0 w 217"/>
                <a:gd name="T11" fmla="*/ 214 h 372"/>
                <a:gd name="T12" fmla="*/ 0 w 217"/>
                <a:gd name="T13" fmla="*/ 0 h 372"/>
                <a:gd name="T14" fmla="*/ 3 w 217"/>
                <a:gd name="T15" fmla="*/ 0 h 372"/>
                <a:gd name="T16" fmla="*/ 2 w 217"/>
                <a:gd name="T17" fmla="*/ 16 h 372"/>
                <a:gd name="T18" fmla="*/ 0 w 217"/>
                <a:gd name="T19" fmla="*/ 16 h 372"/>
                <a:gd name="T20" fmla="*/ 0 w 217"/>
                <a:gd name="T21" fmla="*/ 98 h 372"/>
                <a:gd name="T22" fmla="*/ 2 w 217"/>
                <a:gd name="T23" fmla="*/ 98 h 372"/>
                <a:gd name="T24" fmla="*/ 2 w 217"/>
                <a:gd name="T25" fmla="*/ 125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238" name="Freeform 511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16 h 372"/>
                <a:gd name="T2" fmla="*/ 0 w 29"/>
                <a:gd name="T3" fmla="*/ 197 h 372"/>
                <a:gd name="T4" fmla="*/ 0 w 29"/>
                <a:gd name="T5" fmla="*/ 214 h 372"/>
                <a:gd name="T6" fmla="*/ 0 w 29"/>
                <a:gd name="T7" fmla="*/ 0 h 372"/>
                <a:gd name="T8" fmla="*/ 0 w 29"/>
                <a:gd name="T9" fmla="*/ 16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239" name="Freeform 512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123 h 373"/>
                <a:gd name="T2" fmla="*/ 2 w 215"/>
                <a:gd name="T3" fmla="*/ 123 h 373"/>
                <a:gd name="T4" fmla="*/ 2 w 215"/>
                <a:gd name="T5" fmla="*/ 196 h 373"/>
                <a:gd name="T6" fmla="*/ 0 w 215"/>
                <a:gd name="T7" fmla="*/ 196 h 373"/>
                <a:gd name="T8" fmla="*/ 0 w 215"/>
                <a:gd name="T9" fmla="*/ 212 h 373"/>
                <a:gd name="T10" fmla="*/ 3 w 215"/>
                <a:gd name="T11" fmla="*/ 212 h 373"/>
                <a:gd name="T12" fmla="*/ 3 w 215"/>
                <a:gd name="T13" fmla="*/ 0 h 373"/>
                <a:gd name="T14" fmla="*/ 0 w 215"/>
                <a:gd name="T15" fmla="*/ 0 h 373"/>
                <a:gd name="T16" fmla="*/ 0 w 215"/>
                <a:gd name="T17" fmla="*/ 17 h 373"/>
                <a:gd name="T18" fmla="*/ 2 w 215"/>
                <a:gd name="T19" fmla="*/ 17 h 373"/>
                <a:gd name="T20" fmla="*/ 2 w 215"/>
                <a:gd name="T21" fmla="*/ 97 h 373"/>
                <a:gd name="T22" fmla="*/ 0 w 215"/>
                <a:gd name="T23" fmla="*/ 97 h 373"/>
                <a:gd name="T24" fmla="*/ 0 w 215"/>
                <a:gd name="T25" fmla="*/ 1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240" name="Freeform 513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17 h 373"/>
                <a:gd name="T2" fmla="*/ 0 w 29"/>
                <a:gd name="T3" fmla="*/ 196 h 373"/>
                <a:gd name="T4" fmla="*/ 0 w 29"/>
                <a:gd name="T5" fmla="*/ 212 h 373"/>
                <a:gd name="T6" fmla="*/ 0 w 29"/>
                <a:gd name="T7" fmla="*/ 0 h 373"/>
                <a:gd name="T8" fmla="*/ 0 w 29"/>
                <a:gd name="T9" fmla="*/ 17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241" name="Freeform 514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123 h 373"/>
                <a:gd name="T2" fmla="*/ 2 w 216"/>
                <a:gd name="T3" fmla="*/ 123 h 373"/>
                <a:gd name="T4" fmla="*/ 2 w 216"/>
                <a:gd name="T5" fmla="*/ 196 h 373"/>
                <a:gd name="T6" fmla="*/ 0 w 216"/>
                <a:gd name="T7" fmla="*/ 196 h 373"/>
                <a:gd name="T8" fmla="*/ 0 w 216"/>
                <a:gd name="T9" fmla="*/ 212 h 373"/>
                <a:gd name="T10" fmla="*/ 3 w 216"/>
                <a:gd name="T11" fmla="*/ 212 h 373"/>
                <a:gd name="T12" fmla="*/ 3 w 216"/>
                <a:gd name="T13" fmla="*/ 0 h 373"/>
                <a:gd name="T14" fmla="*/ 0 w 216"/>
                <a:gd name="T15" fmla="*/ 0 h 373"/>
                <a:gd name="T16" fmla="*/ 0 w 216"/>
                <a:gd name="T17" fmla="*/ 17 h 373"/>
                <a:gd name="T18" fmla="*/ 2 w 216"/>
                <a:gd name="T19" fmla="*/ 17 h 373"/>
                <a:gd name="T20" fmla="*/ 2 w 216"/>
                <a:gd name="T21" fmla="*/ 97 h 373"/>
                <a:gd name="T22" fmla="*/ 0 w 216"/>
                <a:gd name="T23" fmla="*/ 97 h 373"/>
                <a:gd name="T24" fmla="*/ 0 w 216"/>
                <a:gd name="T25" fmla="*/ 1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242" name="Freeform 515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17 h 373"/>
                <a:gd name="T2" fmla="*/ 0 w 29"/>
                <a:gd name="T3" fmla="*/ 196 h 373"/>
                <a:gd name="T4" fmla="*/ 0 w 29"/>
                <a:gd name="T5" fmla="*/ 212 h 373"/>
                <a:gd name="T6" fmla="*/ 0 w 29"/>
                <a:gd name="T7" fmla="*/ 0 h 373"/>
                <a:gd name="T8" fmla="*/ 0 w 29"/>
                <a:gd name="T9" fmla="*/ 17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243" name="Freeform 516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123 h 373"/>
                <a:gd name="T2" fmla="*/ 2 w 215"/>
                <a:gd name="T3" fmla="*/ 123 h 373"/>
                <a:gd name="T4" fmla="*/ 2 w 215"/>
                <a:gd name="T5" fmla="*/ 196 h 373"/>
                <a:gd name="T6" fmla="*/ 0 w 215"/>
                <a:gd name="T7" fmla="*/ 196 h 373"/>
                <a:gd name="T8" fmla="*/ 0 w 215"/>
                <a:gd name="T9" fmla="*/ 212 h 373"/>
                <a:gd name="T10" fmla="*/ 3 w 215"/>
                <a:gd name="T11" fmla="*/ 212 h 373"/>
                <a:gd name="T12" fmla="*/ 3 w 215"/>
                <a:gd name="T13" fmla="*/ 0 h 373"/>
                <a:gd name="T14" fmla="*/ 0 w 215"/>
                <a:gd name="T15" fmla="*/ 0 h 373"/>
                <a:gd name="T16" fmla="*/ 0 w 215"/>
                <a:gd name="T17" fmla="*/ 17 h 373"/>
                <a:gd name="T18" fmla="*/ 2 w 215"/>
                <a:gd name="T19" fmla="*/ 17 h 373"/>
                <a:gd name="T20" fmla="*/ 2 w 215"/>
                <a:gd name="T21" fmla="*/ 97 h 373"/>
                <a:gd name="T22" fmla="*/ 0 w 215"/>
                <a:gd name="T23" fmla="*/ 97 h 373"/>
                <a:gd name="T24" fmla="*/ 0 w 215"/>
                <a:gd name="T25" fmla="*/ 1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244" name="Freeform 517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17 h 373"/>
                <a:gd name="T2" fmla="*/ 0 w 29"/>
                <a:gd name="T3" fmla="*/ 196 h 373"/>
                <a:gd name="T4" fmla="*/ 0 w 29"/>
                <a:gd name="T5" fmla="*/ 212 h 373"/>
                <a:gd name="T6" fmla="*/ 0 w 29"/>
                <a:gd name="T7" fmla="*/ 0 h 373"/>
                <a:gd name="T8" fmla="*/ 0 w 29"/>
                <a:gd name="T9" fmla="*/ 17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245" name="Freeform 518"/>
            <p:cNvSpPr>
              <a:spLocks/>
            </p:cNvSpPr>
            <p:nvPr/>
          </p:nvSpPr>
          <p:spPr bwMode="auto">
            <a:xfrm>
              <a:off x="4903" y="3139"/>
              <a:ext cx="71" cy="324"/>
            </a:xfrm>
            <a:custGeom>
              <a:avLst/>
              <a:gdLst>
                <a:gd name="T0" fmla="*/ 0 w 216"/>
                <a:gd name="T1" fmla="*/ 125 h 372"/>
                <a:gd name="T2" fmla="*/ 2 w 216"/>
                <a:gd name="T3" fmla="*/ 125 h 372"/>
                <a:gd name="T4" fmla="*/ 2 w 216"/>
                <a:gd name="T5" fmla="*/ 197 h 372"/>
                <a:gd name="T6" fmla="*/ 0 w 216"/>
                <a:gd name="T7" fmla="*/ 197 h 372"/>
                <a:gd name="T8" fmla="*/ 0 w 216"/>
                <a:gd name="T9" fmla="*/ 214 h 372"/>
                <a:gd name="T10" fmla="*/ 3 w 216"/>
                <a:gd name="T11" fmla="*/ 214 h 372"/>
                <a:gd name="T12" fmla="*/ 3 w 216"/>
                <a:gd name="T13" fmla="*/ 0 h 372"/>
                <a:gd name="T14" fmla="*/ 0 w 216"/>
                <a:gd name="T15" fmla="*/ 0 h 372"/>
                <a:gd name="T16" fmla="*/ 0 w 216"/>
                <a:gd name="T17" fmla="*/ 16 h 372"/>
                <a:gd name="T18" fmla="*/ 2 w 216"/>
                <a:gd name="T19" fmla="*/ 16 h 372"/>
                <a:gd name="T20" fmla="*/ 2 w 216"/>
                <a:gd name="T21" fmla="*/ 98 h 372"/>
                <a:gd name="T22" fmla="*/ 0 w 216"/>
                <a:gd name="T23" fmla="*/ 98 h 372"/>
                <a:gd name="T24" fmla="*/ 0 w 216"/>
                <a:gd name="T25" fmla="*/ 125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29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6" y="372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246" name="Freeform 519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16 h 372"/>
                <a:gd name="T2" fmla="*/ 0 w 29"/>
                <a:gd name="T3" fmla="*/ 197 h 372"/>
                <a:gd name="T4" fmla="*/ 0 w 29"/>
                <a:gd name="T5" fmla="*/ 214 h 372"/>
                <a:gd name="T6" fmla="*/ 0 w 29"/>
                <a:gd name="T7" fmla="*/ 0 h 372"/>
                <a:gd name="T8" fmla="*/ 0 w 29"/>
                <a:gd name="T9" fmla="*/ 16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247" name="Freeform 520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125 h 372"/>
                <a:gd name="T2" fmla="*/ 2 w 215"/>
                <a:gd name="T3" fmla="*/ 125 h 372"/>
                <a:gd name="T4" fmla="*/ 2 w 215"/>
                <a:gd name="T5" fmla="*/ 197 h 372"/>
                <a:gd name="T6" fmla="*/ 0 w 215"/>
                <a:gd name="T7" fmla="*/ 197 h 372"/>
                <a:gd name="T8" fmla="*/ 0 w 215"/>
                <a:gd name="T9" fmla="*/ 214 h 372"/>
                <a:gd name="T10" fmla="*/ 3 w 215"/>
                <a:gd name="T11" fmla="*/ 214 h 372"/>
                <a:gd name="T12" fmla="*/ 3 w 215"/>
                <a:gd name="T13" fmla="*/ 0 h 372"/>
                <a:gd name="T14" fmla="*/ 0 w 215"/>
                <a:gd name="T15" fmla="*/ 0 h 372"/>
                <a:gd name="T16" fmla="*/ 0 w 215"/>
                <a:gd name="T17" fmla="*/ 16 h 372"/>
                <a:gd name="T18" fmla="*/ 2 w 215"/>
                <a:gd name="T19" fmla="*/ 16 h 372"/>
                <a:gd name="T20" fmla="*/ 2 w 215"/>
                <a:gd name="T21" fmla="*/ 98 h 372"/>
                <a:gd name="T22" fmla="*/ 0 w 215"/>
                <a:gd name="T23" fmla="*/ 98 h 372"/>
                <a:gd name="T24" fmla="*/ 0 w 215"/>
                <a:gd name="T25" fmla="*/ 125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248" name="Freeform 521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16 h 372"/>
                <a:gd name="T2" fmla="*/ 0 w 29"/>
                <a:gd name="T3" fmla="*/ 197 h 372"/>
                <a:gd name="T4" fmla="*/ 0 w 29"/>
                <a:gd name="T5" fmla="*/ 214 h 372"/>
                <a:gd name="T6" fmla="*/ 0 w 29"/>
                <a:gd name="T7" fmla="*/ 0 h 372"/>
                <a:gd name="T8" fmla="*/ 0 w 29"/>
                <a:gd name="T9" fmla="*/ 16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249" name="Rectangle 522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250" name="Rectangle 523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251" name="Rectangle 524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252" name="Rectangle 525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253" name="Rectangle 526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254" name="Rectangle 527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255" name="Freeform 528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34 h 38"/>
                <a:gd name="T2" fmla="*/ 0 w 37"/>
                <a:gd name="T3" fmla="*/ 32 h 38"/>
                <a:gd name="T4" fmla="*/ 0 w 37"/>
                <a:gd name="T5" fmla="*/ 28 h 38"/>
                <a:gd name="T6" fmla="*/ 0 w 37"/>
                <a:gd name="T7" fmla="*/ 21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21 h 38"/>
                <a:gd name="T28" fmla="*/ 0 w 37"/>
                <a:gd name="T29" fmla="*/ 28 h 38"/>
                <a:gd name="T30" fmla="*/ 0 w 37"/>
                <a:gd name="T31" fmla="*/ 32 h 38"/>
                <a:gd name="T32" fmla="*/ 0 w 37"/>
                <a:gd name="T33" fmla="*/ 34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</p:grpSp>
      <p:sp>
        <p:nvSpPr>
          <p:cNvPr id="256" name="Text Box 654"/>
          <p:cNvSpPr txBox="1">
            <a:spLocks noChangeArrowheads="1"/>
          </p:cNvSpPr>
          <p:nvPr/>
        </p:nvSpPr>
        <p:spPr bwMode="auto">
          <a:xfrm>
            <a:off x="10470778" y="4786349"/>
            <a:ext cx="1437987" cy="245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939" tIns="52970" rIns="105939" bIns="5297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900" b="0" dirty="0" smtClean="0">
                <a:latin typeface="Times New Roman" pitchFamily="18" charset="0"/>
              </a:rPr>
              <a:t>Пункт врем. размещения</a:t>
            </a:r>
            <a:endParaRPr lang="ru-RU" sz="900" b="0" dirty="0">
              <a:latin typeface="Times New Roman" pitchFamily="18" charset="0"/>
            </a:endParaRPr>
          </a:p>
        </p:txBody>
      </p:sp>
      <p:pic>
        <p:nvPicPr>
          <p:cNvPr id="257" name="Picture 292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669" y="5347782"/>
            <a:ext cx="404802" cy="228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" name="Picture 288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546" y="5360869"/>
            <a:ext cx="342624" cy="21212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59" name="Объект 25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936437"/>
              </p:ext>
            </p:extLst>
          </p:nvPr>
        </p:nvGraphicFramePr>
        <p:xfrm>
          <a:off x="1266608" y="6101267"/>
          <a:ext cx="364218" cy="199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Фотография Photo Editor" r:id="rId9" imgW="7552381" imgH="3858164" progId="">
                  <p:embed/>
                </p:oleObj>
              </mc:Choice>
              <mc:Fallback>
                <p:oleObj name="Фотография Photo Editor" r:id="rId9" imgW="7552381" imgH="3858164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6608" y="6101267"/>
                        <a:ext cx="364218" cy="19939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0" name="Picture 287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295" y="6121570"/>
            <a:ext cx="427348" cy="189233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799995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4" name="Group 481"/>
          <p:cNvGrpSpPr>
            <a:grpSpLocks/>
          </p:cNvGrpSpPr>
          <p:nvPr/>
        </p:nvGrpSpPr>
        <p:grpSpPr bwMode="auto">
          <a:xfrm>
            <a:off x="9685751" y="5118602"/>
            <a:ext cx="371833" cy="280083"/>
            <a:chOff x="3360" y="1440"/>
            <a:chExt cx="816" cy="758"/>
          </a:xfrm>
        </p:grpSpPr>
        <p:grpSp>
          <p:nvGrpSpPr>
            <p:cNvPr id="265" name="Group 482"/>
            <p:cNvGrpSpPr>
              <a:grpSpLocks/>
            </p:cNvGrpSpPr>
            <p:nvPr/>
          </p:nvGrpSpPr>
          <p:grpSpPr bwMode="auto">
            <a:xfrm>
              <a:off x="3360" y="1440"/>
              <a:ext cx="143" cy="145"/>
              <a:chOff x="1104" y="671"/>
              <a:chExt cx="143" cy="145"/>
            </a:xfrm>
          </p:grpSpPr>
          <p:sp>
            <p:nvSpPr>
              <p:cNvPr id="279" name="Arc 483"/>
              <p:cNvSpPr>
                <a:spLocks/>
              </p:cNvSpPr>
              <p:nvPr/>
            </p:nvSpPr>
            <p:spPr bwMode="auto">
              <a:xfrm>
                <a:off x="1104" y="671"/>
                <a:ext cx="143" cy="145"/>
              </a:xfrm>
              <a:custGeom>
                <a:avLst/>
                <a:gdLst>
                  <a:gd name="T0" fmla="*/ 0 w 43200"/>
                  <a:gd name="T1" fmla="*/ 0 h 43200"/>
                  <a:gd name="T2" fmla="*/ 0 w 43200"/>
                  <a:gd name="T3" fmla="*/ 0 h 43200"/>
                  <a:gd name="T4" fmla="*/ 0 w 43200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43200"/>
                  <a:gd name="T11" fmla="*/ 43200 w 432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43200" fill="none" extrusionOk="0">
                    <a:moveTo>
                      <a:pt x="27876" y="42268"/>
                    </a:moveTo>
                    <a:cubicBezTo>
                      <a:pt x="25841" y="42885"/>
                      <a:pt x="23726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43200" stroke="0" extrusionOk="0">
                    <a:moveTo>
                      <a:pt x="27876" y="42268"/>
                    </a:moveTo>
                    <a:cubicBezTo>
                      <a:pt x="25841" y="42885"/>
                      <a:pt x="23726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lnTo>
                      <a:pt x="27876" y="42268"/>
                    </a:lnTo>
                    <a:close/>
                  </a:path>
                </a:pathLst>
              </a:cu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1429" tIns="45715" rIns="91429" bIns="45715" anchor="ctr"/>
              <a:lstStyle/>
              <a:p>
                <a:endParaRPr lang="ru-RU"/>
              </a:p>
            </p:txBody>
          </p:sp>
          <p:sp>
            <p:nvSpPr>
              <p:cNvPr id="280" name="AutoShape 484"/>
              <p:cNvSpPr>
                <a:spLocks noChangeArrowheads="1"/>
              </p:cNvSpPr>
              <p:nvPr/>
            </p:nvSpPr>
            <p:spPr bwMode="auto">
              <a:xfrm>
                <a:off x="1151" y="719"/>
                <a:ext cx="48" cy="48"/>
              </a:xfrm>
              <a:prstGeom prst="flowChartConnector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1429" tIns="45715" rIns="91429" bIns="45715" anchor="ctr"/>
              <a:lstStyle/>
              <a:p>
                <a:endParaRPr lang="ru-RU" b="0"/>
              </a:p>
            </p:txBody>
          </p:sp>
        </p:grpSp>
        <p:grpSp>
          <p:nvGrpSpPr>
            <p:cNvPr id="266" name="Group 485"/>
            <p:cNvGrpSpPr>
              <a:grpSpLocks/>
            </p:cNvGrpSpPr>
            <p:nvPr/>
          </p:nvGrpSpPr>
          <p:grpSpPr bwMode="auto">
            <a:xfrm rot="5400000">
              <a:off x="4032" y="1439"/>
              <a:ext cx="143" cy="145"/>
              <a:chOff x="1104" y="671"/>
              <a:chExt cx="143" cy="145"/>
            </a:xfrm>
          </p:grpSpPr>
          <p:sp>
            <p:nvSpPr>
              <p:cNvPr id="277" name="Arc 486"/>
              <p:cNvSpPr>
                <a:spLocks/>
              </p:cNvSpPr>
              <p:nvPr/>
            </p:nvSpPr>
            <p:spPr bwMode="auto">
              <a:xfrm>
                <a:off x="1104" y="671"/>
                <a:ext cx="143" cy="145"/>
              </a:xfrm>
              <a:custGeom>
                <a:avLst/>
                <a:gdLst>
                  <a:gd name="T0" fmla="*/ 0 w 43200"/>
                  <a:gd name="T1" fmla="*/ 0 h 43200"/>
                  <a:gd name="T2" fmla="*/ 0 w 43200"/>
                  <a:gd name="T3" fmla="*/ 0 h 43200"/>
                  <a:gd name="T4" fmla="*/ 0 w 43200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43200"/>
                  <a:gd name="T11" fmla="*/ 43200 w 432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43200" fill="none" extrusionOk="0">
                    <a:moveTo>
                      <a:pt x="27876" y="42268"/>
                    </a:moveTo>
                    <a:cubicBezTo>
                      <a:pt x="25841" y="42885"/>
                      <a:pt x="23726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43200" stroke="0" extrusionOk="0">
                    <a:moveTo>
                      <a:pt x="27876" y="42268"/>
                    </a:moveTo>
                    <a:cubicBezTo>
                      <a:pt x="25841" y="42885"/>
                      <a:pt x="23726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lnTo>
                      <a:pt x="27876" y="42268"/>
                    </a:lnTo>
                    <a:close/>
                  </a:path>
                </a:pathLst>
              </a:cu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1429" tIns="45715" rIns="91429" bIns="45715" anchor="ctr"/>
              <a:lstStyle/>
              <a:p>
                <a:endParaRPr lang="ru-RU"/>
              </a:p>
            </p:txBody>
          </p:sp>
          <p:sp>
            <p:nvSpPr>
              <p:cNvPr id="278" name="AutoShape 487"/>
              <p:cNvSpPr>
                <a:spLocks noChangeArrowheads="1"/>
              </p:cNvSpPr>
              <p:nvPr/>
            </p:nvSpPr>
            <p:spPr bwMode="auto">
              <a:xfrm>
                <a:off x="1151" y="719"/>
                <a:ext cx="48" cy="48"/>
              </a:xfrm>
              <a:prstGeom prst="flowChartConnector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1429" tIns="45715" rIns="91429" bIns="45715" anchor="ctr"/>
              <a:lstStyle/>
              <a:p>
                <a:endParaRPr lang="ru-RU" b="0"/>
              </a:p>
            </p:txBody>
          </p:sp>
        </p:grpSp>
        <p:grpSp>
          <p:nvGrpSpPr>
            <p:cNvPr id="267" name="Group 488"/>
            <p:cNvGrpSpPr>
              <a:grpSpLocks/>
            </p:cNvGrpSpPr>
            <p:nvPr/>
          </p:nvGrpSpPr>
          <p:grpSpPr bwMode="auto">
            <a:xfrm rot="10800000">
              <a:off x="4032" y="2053"/>
              <a:ext cx="143" cy="145"/>
              <a:chOff x="1104" y="671"/>
              <a:chExt cx="143" cy="145"/>
            </a:xfrm>
          </p:grpSpPr>
          <p:sp>
            <p:nvSpPr>
              <p:cNvPr id="275" name="Arc 489"/>
              <p:cNvSpPr>
                <a:spLocks/>
              </p:cNvSpPr>
              <p:nvPr/>
            </p:nvSpPr>
            <p:spPr bwMode="auto">
              <a:xfrm>
                <a:off x="1104" y="671"/>
                <a:ext cx="143" cy="145"/>
              </a:xfrm>
              <a:custGeom>
                <a:avLst/>
                <a:gdLst>
                  <a:gd name="T0" fmla="*/ 0 w 43200"/>
                  <a:gd name="T1" fmla="*/ 0 h 43200"/>
                  <a:gd name="T2" fmla="*/ 0 w 43200"/>
                  <a:gd name="T3" fmla="*/ 0 h 43200"/>
                  <a:gd name="T4" fmla="*/ 0 w 43200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43200"/>
                  <a:gd name="T11" fmla="*/ 43200 w 432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43200" fill="none" extrusionOk="0">
                    <a:moveTo>
                      <a:pt x="27876" y="42268"/>
                    </a:moveTo>
                    <a:cubicBezTo>
                      <a:pt x="25841" y="42885"/>
                      <a:pt x="23726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43200" stroke="0" extrusionOk="0">
                    <a:moveTo>
                      <a:pt x="27876" y="42268"/>
                    </a:moveTo>
                    <a:cubicBezTo>
                      <a:pt x="25841" y="42885"/>
                      <a:pt x="23726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lnTo>
                      <a:pt x="27876" y="42268"/>
                    </a:lnTo>
                    <a:close/>
                  </a:path>
                </a:pathLst>
              </a:cu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wrap="none" lIns="91429" tIns="45715" rIns="91429" bIns="45715" anchor="ctr"/>
              <a:lstStyle/>
              <a:p>
                <a:endParaRPr lang="ru-RU"/>
              </a:p>
            </p:txBody>
          </p:sp>
          <p:sp>
            <p:nvSpPr>
              <p:cNvPr id="276" name="AutoShape 490"/>
              <p:cNvSpPr>
                <a:spLocks noChangeArrowheads="1"/>
              </p:cNvSpPr>
              <p:nvPr/>
            </p:nvSpPr>
            <p:spPr bwMode="auto">
              <a:xfrm>
                <a:off x="1151" y="719"/>
                <a:ext cx="48" cy="48"/>
              </a:xfrm>
              <a:prstGeom prst="flowChartConnector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lIns="91429" tIns="45715" rIns="91429" bIns="45715" anchor="ctr"/>
              <a:lstStyle/>
              <a:p>
                <a:endParaRPr lang="ru-RU" b="0"/>
              </a:p>
            </p:txBody>
          </p:sp>
        </p:grpSp>
        <p:grpSp>
          <p:nvGrpSpPr>
            <p:cNvPr id="268" name="Group 491"/>
            <p:cNvGrpSpPr>
              <a:grpSpLocks/>
            </p:cNvGrpSpPr>
            <p:nvPr/>
          </p:nvGrpSpPr>
          <p:grpSpPr bwMode="auto">
            <a:xfrm rot="-5400000">
              <a:off x="3372" y="2053"/>
              <a:ext cx="143" cy="145"/>
              <a:chOff x="1104" y="671"/>
              <a:chExt cx="143" cy="145"/>
            </a:xfrm>
          </p:grpSpPr>
          <p:sp>
            <p:nvSpPr>
              <p:cNvPr id="273" name="Arc 492"/>
              <p:cNvSpPr>
                <a:spLocks/>
              </p:cNvSpPr>
              <p:nvPr/>
            </p:nvSpPr>
            <p:spPr bwMode="auto">
              <a:xfrm>
                <a:off x="1104" y="671"/>
                <a:ext cx="143" cy="145"/>
              </a:xfrm>
              <a:custGeom>
                <a:avLst/>
                <a:gdLst>
                  <a:gd name="T0" fmla="*/ 0 w 43200"/>
                  <a:gd name="T1" fmla="*/ 0 h 43200"/>
                  <a:gd name="T2" fmla="*/ 0 w 43200"/>
                  <a:gd name="T3" fmla="*/ 0 h 43200"/>
                  <a:gd name="T4" fmla="*/ 0 w 43200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43200"/>
                  <a:gd name="T11" fmla="*/ 43200 w 432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43200" fill="none" extrusionOk="0">
                    <a:moveTo>
                      <a:pt x="27876" y="42268"/>
                    </a:moveTo>
                    <a:cubicBezTo>
                      <a:pt x="25841" y="42885"/>
                      <a:pt x="23726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43200" stroke="0" extrusionOk="0">
                    <a:moveTo>
                      <a:pt x="27876" y="42268"/>
                    </a:moveTo>
                    <a:cubicBezTo>
                      <a:pt x="25841" y="42885"/>
                      <a:pt x="23726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lnTo>
                      <a:pt x="27876" y="42268"/>
                    </a:lnTo>
                    <a:close/>
                  </a:path>
                </a:pathLst>
              </a:cu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wrap="none" lIns="91429" tIns="45715" rIns="91429" bIns="45715" anchor="ctr"/>
              <a:lstStyle/>
              <a:p>
                <a:endParaRPr lang="ru-RU"/>
              </a:p>
            </p:txBody>
          </p:sp>
          <p:sp>
            <p:nvSpPr>
              <p:cNvPr id="274" name="AutoShape 493"/>
              <p:cNvSpPr>
                <a:spLocks noChangeArrowheads="1"/>
              </p:cNvSpPr>
              <p:nvPr/>
            </p:nvSpPr>
            <p:spPr bwMode="auto">
              <a:xfrm>
                <a:off x="1151" y="719"/>
                <a:ext cx="48" cy="48"/>
              </a:xfrm>
              <a:prstGeom prst="flowChartConnector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lIns="91429" tIns="45715" rIns="91429" bIns="45715" anchor="ctr"/>
              <a:lstStyle/>
              <a:p>
                <a:endParaRPr lang="ru-RU" b="0"/>
              </a:p>
            </p:txBody>
          </p:sp>
        </p:grpSp>
        <p:sp>
          <p:nvSpPr>
            <p:cNvPr id="269" name="Line 494"/>
            <p:cNvSpPr>
              <a:spLocks noChangeShapeType="1"/>
            </p:cNvSpPr>
            <p:nvPr/>
          </p:nvSpPr>
          <p:spPr bwMode="auto">
            <a:xfrm>
              <a:off x="3504" y="2112"/>
              <a:ext cx="528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0" name="Line 495"/>
            <p:cNvSpPr>
              <a:spLocks noChangeShapeType="1"/>
            </p:cNvSpPr>
            <p:nvPr/>
          </p:nvSpPr>
          <p:spPr bwMode="auto">
            <a:xfrm>
              <a:off x="3456" y="1584"/>
              <a:ext cx="0" cy="48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1" name="Line 496"/>
            <p:cNvSpPr>
              <a:spLocks noChangeShapeType="1"/>
            </p:cNvSpPr>
            <p:nvPr/>
          </p:nvSpPr>
          <p:spPr bwMode="auto">
            <a:xfrm>
              <a:off x="3504" y="1532"/>
              <a:ext cx="528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2" name="Line 497"/>
            <p:cNvSpPr>
              <a:spLocks noChangeShapeType="1"/>
            </p:cNvSpPr>
            <p:nvPr/>
          </p:nvSpPr>
          <p:spPr bwMode="auto">
            <a:xfrm>
              <a:off x="4091" y="1584"/>
              <a:ext cx="0" cy="48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85" name="TextBox 284"/>
          <p:cNvSpPr txBox="1"/>
          <p:nvPr/>
        </p:nvSpPr>
        <p:spPr>
          <a:xfrm>
            <a:off x="10485360" y="5102274"/>
            <a:ext cx="1301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Место чрезвычайной ситуации</a:t>
            </a:r>
            <a:endParaRPr lang="ru-RU" sz="900" dirty="0"/>
          </a:p>
        </p:txBody>
      </p:sp>
      <p:cxnSp>
        <p:nvCxnSpPr>
          <p:cNvPr id="292" name="Прямая соединительная линия 291"/>
          <p:cNvCxnSpPr/>
          <p:nvPr/>
        </p:nvCxnSpPr>
        <p:spPr>
          <a:xfrm>
            <a:off x="9718104" y="5601755"/>
            <a:ext cx="386388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Прямая соединительная линия 295"/>
          <p:cNvCxnSpPr/>
          <p:nvPr/>
        </p:nvCxnSpPr>
        <p:spPr>
          <a:xfrm>
            <a:off x="9720103" y="5862181"/>
            <a:ext cx="442231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Прямая соединительная линия 297"/>
          <p:cNvCxnSpPr/>
          <p:nvPr/>
        </p:nvCxnSpPr>
        <p:spPr>
          <a:xfrm>
            <a:off x="9742033" y="6062597"/>
            <a:ext cx="407407" cy="12526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9" name="TextBox 298"/>
          <p:cNvSpPr txBox="1"/>
          <p:nvPr/>
        </p:nvSpPr>
        <p:spPr>
          <a:xfrm>
            <a:off x="10468411" y="5736131"/>
            <a:ext cx="11393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Маршрут эвакуации</a:t>
            </a:r>
            <a:endParaRPr lang="ru-RU" sz="800" dirty="0"/>
          </a:p>
        </p:txBody>
      </p:sp>
      <p:sp>
        <p:nvSpPr>
          <p:cNvPr id="300" name="TextBox 299"/>
          <p:cNvSpPr txBox="1"/>
          <p:nvPr/>
        </p:nvSpPr>
        <p:spPr>
          <a:xfrm>
            <a:off x="10451837" y="5494033"/>
            <a:ext cx="13689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Маршруты выдвижения</a:t>
            </a:r>
            <a:endParaRPr lang="ru-RU" sz="800" dirty="0"/>
          </a:p>
        </p:txBody>
      </p:sp>
      <p:sp>
        <p:nvSpPr>
          <p:cNvPr id="301" name="Rectangle 54"/>
          <p:cNvSpPr>
            <a:spLocks noChangeArrowheads="1"/>
          </p:cNvSpPr>
          <p:nvPr/>
        </p:nvSpPr>
        <p:spPr bwMode="auto">
          <a:xfrm>
            <a:off x="10133657" y="3102051"/>
            <a:ext cx="334754" cy="21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0" tIns="9040" rIns="9040" bIns="9040"/>
          <a:lstStyle/>
          <a:p>
            <a:pPr algn="ctr" defTabSz="652463"/>
            <a:r>
              <a:rPr lang="ru-RU" sz="900" dirty="0" smtClean="0">
                <a:cs typeface="Arial" charset="0"/>
              </a:rPr>
              <a:t>ОЦГБ</a:t>
            </a:r>
            <a:endParaRPr lang="ru-RU" sz="900" b="0" dirty="0">
              <a:cs typeface="Arial" charset="0"/>
            </a:endParaRPr>
          </a:p>
          <a:p>
            <a:pPr algn="ctr" defTabSz="652463"/>
            <a:r>
              <a:rPr lang="en-US" sz="900" b="0" dirty="0" smtClean="0">
                <a:cs typeface="Arial" charset="0"/>
              </a:rPr>
              <a:t>98</a:t>
            </a:r>
            <a:endParaRPr lang="ru-RU" sz="900" b="0" dirty="0">
              <a:cs typeface="Arial" charset="0"/>
            </a:endParaRPr>
          </a:p>
        </p:txBody>
      </p:sp>
      <p:sp>
        <p:nvSpPr>
          <p:cNvPr id="302" name="TextBox 301"/>
          <p:cNvSpPr txBox="1"/>
          <p:nvPr/>
        </p:nvSpPr>
        <p:spPr>
          <a:xfrm>
            <a:off x="10485360" y="5940855"/>
            <a:ext cx="18788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Запасной маршрут эвакуации</a:t>
            </a:r>
            <a:endParaRPr lang="ru-RU" sz="900" dirty="0"/>
          </a:p>
        </p:txBody>
      </p:sp>
      <p:cxnSp>
        <p:nvCxnSpPr>
          <p:cNvPr id="304" name="Прямая соединительная линия 303"/>
          <p:cNvCxnSpPr/>
          <p:nvPr/>
        </p:nvCxnSpPr>
        <p:spPr>
          <a:xfrm flipH="1" flipV="1">
            <a:off x="1765005" y="2592672"/>
            <a:ext cx="901800" cy="1495146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Прямая соединительная линия 305"/>
          <p:cNvCxnSpPr/>
          <p:nvPr/>
        </p:nvCxnSpPr>
        <p:spPr>
          <a:xfrm flipV="1">
            <a:off x="1839433" y="2492452"/>
            <a:ext cx="5497032" cy="10022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Прямая соединительная линия 307"/>
          <p:cNvCxnSpPr/>
          <p:nvPr/>
        </p:nvCxnSpPr>
        <p:spPr>
          <a:xfrm>
            <a:off x="7410893" y="2496528"/>
            <a:ext cx="664543" cy="87239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Прямая соединительная линия 309"/>
          <p:cNvCxnSpPr/>
          <p:nvPr/>
        </p:nvCxnSpPr>
        <p:spPr>
          <a:xfrm flipH="1">
            <a:off x="8057252" y="2564799"/>
            <a:ext cx="18184" cy="301946"/>
          </a:xfrm>
          <a:prstGeom prst="line">
            <a:avLst/>
          </a:prstGeom>
          <a:ln w="254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Прямая соединительная линия 311"/>
          <p:cNvCxnSpPr/>
          <p:nvPr/>
        </p:nvCxnSpPr>
        <p:spPr>
          <a:xfrm>
            <a:off x="4773936" y="2564799"/>
            <a:ext cx="0" cy="643094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Прямая соединительная линия 313"/>
          <p:cNvCxnSpPr>
            <a:endCxn id="88" idx="0"/>
          </p:cNvCxnSpPr>
          <p:nvPr/>
        </p:nvCxnSpPr>
        <p:spPr>
          <a:xfrm>
            <a:off x="4773936" y="3207893"/>
            <a:ext cx="172701" cy="159977"/>
          </a:xfrm>
          <a:prstGeom prst="line">
            <a:avLst/>
          </a:prstGeom>
          <a:ln w="254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Прямая соединительная линия 315"/>
          <p:cNvCxnSpPr>
            <a:stCxn id="148" idx="0"/>
          </p:cNvCxnSpPr>
          <p:nvPr/>
        </p:nvCxnSpPr>
        <p:spPr>
          <a:xfrm>
            <a:off x="2449941" y="5402028"/>
            <a:ext cx="1014608" cy="853954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Прямая соединительная линия 319"/>
          <p:cNvCxnSpPr/>
          <p:nvPr/>
        </p:nvCxnSpPr>
        <p:spPr>
          <a:xfrm>
            <a:off x="3317358" y="5489797"/>
            <a:ext cx="159489" cy="681890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Прямая соединительная линия 323"/>
          <p:cNvCxnSpPr/>
          <p:nvPr/>
        </p:nvCxnSpPr>
        <p:spPr>
          <a:xfrm flipV="1">
            <a:off x="3476847" y="6062597"/>
            <a:ext cx="297711" cy="109090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Прямая соединительная линия 325"/>
          <p:cNvCxnSpPr/>
          <p:nvPr/>
        </p:nvCxnSpPr>
        <p:spPr>
          <a:xfrm flipH="1">
            <a:off x="3763926" y="5666490"/>
            <a:ext cx="74427" cy="396107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Прямая соединительная линия 327"/>
          <p:cNvCxnSpPr/>
          <p:nvPr/>
        </p:nvCxnSpPr>
        <p:spPr>
          <a:xfrm flipV="1">
            <a:off x="3848986" y="5398315"/>
            <a:ext cx="489098" cy="268175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Прямая соединительная линия 329"/>
          <p:cNvCxnSpPr/>
          <p:nvPr/>
        </p:nvCxnSpPr>
        <p:spPr>
          <a:xfrm flipH="1" flipV="1">
            <a:off x="3965944" y="3148215"/>
            <a:ext cx="340242" cy="2250100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Прямая соединительная линия 331"/>
          <p:cNvCxnSpPr/>
          <p:nvPr/>
        </p:nvCxnSpPr>
        <p:spPr>
          <a:xfrm>
            <a:off x="3987209" y="3161282"/>
            <a:ext cx="1158949" cy="46611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Прямая соединительная линия 333"/>
          <p:cNvCxnSpPr>
            <a:endCxn id="41" idx="4"/>
          </p:cNvCxnSpPr>
          <p:nvPr/>
        </p:nvCxnSpPr>
        <p:spPr>
          <a:xfrm flipH="1">
            <a:off x="5050296" y="3212876"/>
            <a:ext cx="7654" cy="256136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Прямая соединительная линия 335"/>
          <p:cNvCxnSpPr/>
          <p:nvPr/>
        </p:nvCxnSpPr>
        <p:spPr>
          <a:xfrm flipV="1">
            <a:off x="5057950" y="3132192"/>
            <a:ext cx="1873651" cy="84920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Прямая соединительная линия 337"/>
          <p:cNvCxnSpPr/>
          <p:nvPr/>
        </p:nvCxnSpPr>
        <p:spPr>
          <a:xfrm flipV="1">
            <a:off x="6931601" y="2852282"/>
            <a:ext cx="1143835" cy="302428"/>
          </a:xfrm>
          <a:prstGeom prst="line">
            <a:avLst/>
          </a:prstGeom>
          <a:ln w="254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Прямая соединительная линия 339"/>
          <p:cNvCxnSpPr/>
          <p:nvPr/>
        </p:nvCxnSpPr>
        <p:spPr>
          <a:xfrm>
            <a:off x="1240972" y="5504408"/>
            <a:ext cx="23837" cy="1042259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Прямая соединительная линия 341"/>
          <p:cNvCxnSpPr/>
          <p:nvPr/>
        </p:nvCxnSpPr>
        <p:spPr>
          <a:xfrm>
            <a:off x="1264809" y="6517759"/>
            <a:ext cx="383238" cy="258689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Прямая соединительная линия 343"/>
          <p:cNvCxnSpPr/>
          <p:nvPr/>
        </p:nvCxnSpPr>
        <p:spPr>
          <a:xfrm flipV="1">
            <a:off x="1690577" y="6496063"/>
            <a:ext cx="1786270" cy="304415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Прямая соединительная линия 345"/>
          <p:cNvCxnSpPr/>
          <p:nvPr/>
        </p:nvCxnSpPr>
        <p:spPr>
          <a:xfrm>
            <a:off x="3476847" y="6196086"/>
            <a:ext cx="0" cy="321673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" name="Text Box 634"/>
          <p:cNvSpPr txBox="1">
            <a:spLocks noChangeArrowheads="1"/>
          </p:cNvSpPr>
          <p:nvPr/>
        </p:nvSpPr>
        <p:spPr bwMode="auto">
          <a:xfrm rot="21480000">
            <a:off x="3177918" y="2391480"/>
            <a:ext cx="485713" cy="1840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75599" tIns="37795" rIns="75599" bIns="37795">
            <a:spAutoFit/>
          </a:bodyPr>
          <a:lstStyle>
            <a:lvl1pPr defTabSz="7556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556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556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556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556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700" dirty="0" smtClean="0">
                <a:latin typeface="Times New Roman" pitchFamily="18" charset="0"/>
              </a:rPr>
              <a:t>2,7 км</a:t>
            </a:r>
            <a:endParaRPr lang="ru-RU" sz="700" dirty="0">
              <a:latin typeface="Times New Roman" pitchFamily="18" charset="0"/>
            </a:endParaRPr>
          </a:p>
        </p:txBody>
      </p:sp>
      <p:sp>
        <p:nvSpPr>
          <p:cNvPr id="349" name="Text Box 634"/>
          <p:cNvSpPr txBox="1">
            <a:spLocks noChangeArrowheads="1"/>
          </p:cNvSpPr>
          <p:nvPr/>
        </p:nvSpPr>
        <p:spPr bwMode="auto">
          <a:xfrm rot="540000">
            <a:off x="8669157" y="2407245"/>
            <a:ext cx="485713" cy="1840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75599" tIns="37795" rIns="75599" bIns="37795">
            <a:spAutoFit/>
          </a:bodyPr>
          <a:lstStyle>
            <a:lvl1pPr defTabSz="7556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556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556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556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556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700" dirty="0" smtClean="0">
                <a:latin typeface="Times New Roman" pitchFamily="18" charset="0"/>
              </a:rPr>
              <a:t>3,6 км</a:t>
            </a:r>
            <a:endParaRPr lang="ru-RU" sz="700" dirty="0">
              <a:latin typeface="Times New Roman" pitchFamily="18" charset="0"/>
            </a:endParaRPr>
          </a:p>
        </p:txBody>
      </p:sp>
      <p:sp>
        <p:nvSpPr>
          <p:cNvPr id="350" name="Text Box 634"/>
          <p:cNvSpPr txBox="1">
            <a:spLocks noChangeArrowheads="1"/>
          </p:cNvSpPr>
          <p:nvPr/>
        </p:nvSpPr>
        <p:spPr bwMode="auto">
          <a:xfrm rot="16200000">
            <a:off x="4421676" y="2791178"/>
            <a:ext cx="485713" cy="1840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75599" tIns="37795" rIns="75599" bIns="37795">
            <a:spAutoFit/>
          </a:bodyPr>
          <a:lstStyle>
            <a:lvl1pPr defTabSz="7556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556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556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556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556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700" dirty="0" smtClean="0">
                <a:latin typeface="Times New Roman" pitchFamily="18" charset="0"/>
              </a:rPr>
              <a:t>2,4 км</a:t>
            </a:r>
            <a:endParaRPr lang="ru-RU" sz="700" dirty="0">
              <a:latin typeface="Times New Roman" pitchFamily="18" charset="0"/>
            </a:endParaRPr>
          </a:p>
        </p:txBody>
      </p:sp>
      <p:cxnSp>
        <p:nvCxnSpPr>
          <p:cNvPr id="287" name="Прямая соединительная линия 286"/>
          <p:cNvCxnSpPr/>
          <p:nvPr/>
        </p:nvCxnSpPr>
        <p:spPr>
          <a:xfrm>
            <a:off x="2675399" y="4135492"/>
            <a:ext cx="734370" cy="1853836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Прямая соединительная линия 290"/>
          <p:cNvCxnSpPr/>
          <p:nvPr/>
        </p:nvCxnSpPr>
        <p:spPr>
          <a:xfrm flipH="1">
            <a:off x="3355593" y="6000814"/>
            <a:ext cx="100835" cy="545853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Прямая соединительная линия 293"/>
          <p:cNvCxnSpPr/>
          <p:nvPr/>
        </p:nvCxnSpPr>
        <p:spPr>
          <a:xfrm>
            <a:off x="1826810" y="6267695"/>
            <a:ext cx="29142" cy="460073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Прямая соединительная линия 296"/>
          <p:cNvCxnSpPr/>
          <p:nvPr/>
        </p:nvCxnSpPr>
        <p:spPr>
          <a:xfrm flipV="1">
            <a:off x="1865621" y="6546667"/>
            <a:ext cx="1454136" cy="151028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5" name="Group 449"/>
          <p:cNvGrpSpPr>
            <a:grpSpLocks/>
          </p:cNvGrpSpPr>
          <p:nvPr/>
        </p:nvGrpSpPr>
        <p:grpSpPr bwMode="auto">
          <a:xfrm>
            <a:off x="742120" y="2505269"/>
            <a:ext cx="288925" cy="242888"/>
            <a:chOff x="4727" y="2506"/>
            <a:chExt cx="706" cy="1172"/>
          </a:xfrm>
        </p:grpSpPr>
        <p:sp>
          <p:nvSpPr>
            <p:cNvPr id="327" name="Freeform 450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84 h 135"/>
                <a:gd name="T2" fmla="*/ 0 w 139"/>
                <a:gd name="T3" fmla="*/ 58 h 135"/>
                <a:gd name="T4" fmla="*/ 1 w 139"/>
                <a:gd name="T5" fmla="*/ 58 h 135"/>
                <a:gd name="T6" fmla="*/ 1 w 139"/>
                <a:gd name="T7" fmla="*/ 29 h 135"/>
                <a:gd name="T8" fmla="*/ 1 w 139"/>
                <a:gd name="T9" fmla="*/ 29 h 135"/>
                <a:gd name="T10" fmla="*/ 1 w 139"/>
                <a:gd name="T11" fmla="*/ 0 h 135"/>
                <a:gd name="T12" fmla="*/ 2 w 139"/>
                <a:gd name="T13" fmla="*/ 0 h 135"/>
                <a:gd name="T14" fmla="*/ 2 w 139"/>
                <a:gd name="T15" fmla="*/ 84 h 135"/>
                <a:gd name="T16" fmla="*/ 0 w 139"/>
                <a:gd name="T17" fmla="*/ 84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329" name="Freeform 451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737 h 1278"/>
                <a:gd name="T2" fmla="*/ 0 w 1946"/>
                <a:gd name="T3" fmla="*/ 59 h 1278"/>
                <a:gd name="T4" fmla="*/ 9 w 1946"/>
                <a:gd name="T5" fmla="*/ 59 h 1278"/>
                <a:gd name="T6" fmla="*/ 9 w 1946"/>
                <a:gd name="T7" fmla="*/ 54 h 1278"/>
                <a:gd name="T8" fmla="*/ 9 w 1946"/>
                <a:gd name="T9" fmla="*/ 47 h 1278"/>
                <a:gd name="T10" fmla="*/ 9 w 1946"/>
                <a:gd name="T11" fmla="*/ 42 h 1278"/>
                <a:gd name="T12" fmla="*/ 9 w 1946"/>
                <a:gd name="T13" fmla="*/ 37 h 1278"/>
                <a:gd name="T14" fmla="*/ 10 w 1946"/>
                <a:gd name="T15" fmla="*/ 32 h 1278"/>
                <a:gd name="T16" fmla="*/ 10 w 1946"/>
                <a:gd name="T17" fmla="*/ 27 h 1278"/>
                <a:gd name="T18" fmla="*/ 10 w 1946"/>
                <a:gd name="T19" fmla="*/ 22 h 1278"/>
                <a:gd name="T20" fmla="*/ 10 w 1946"/>
                <a:gd name="T21" fmla="*/ 17 h 1278"/>
                <a:gd name="T22" fmla="*/ 10 w 1946"/>
                <a:gd name="T23" fmla="*/ 14 h 1278"/>
                <a:gd name="T24" fmla="*/ 10 w 1946"/>
                <a:gd name="T25" fmla="*/ 10 h 1278"/>
                <a:gd name="T26" fmla="*/ 11 w 1946"/>
                <a:gd name="T27" fmla="*/ 8 h 1278"/>
                <a:gd name="T28" fmla="*/ 11 w 1946"/>
                <a:gd name="T29" fmla="*/ 4 h 1278"/>
                <a:gd name="T30" fmla="*/ 11 w 1946"/>
                <a:gd name="T31" fmla="*/ 3 h 1278"/>
                <a:gd name="T32" fmla="*/ 11 w 1946"/>
                <a:gd name="T33" fmla="*/ 3 h 1278"/>
                <a:gd name="T34" fmla="*/ 12 w 1946"/>
                <a:gd name="T35" fmla="*/ 0 h 1278"/>
                <a:gd name="T36" fmla="*/ 12 w 1946"/>
                <a:gd name="T37" fmla="*/ 0 h 1278"/>
                <a:gd name="T38" fmla="*/ 12 w 1946"/>
                <a:gd name="T39" fmla="*/ 0 h 1278"/>
                <a:gd name="T40" fmla="*/ 13 w 1946"/>
                <a:gd name="T41" fmla="*/ 3 h 1278"/>
                <a:gd name="T42" fmla="*/ 13 w 1946"/>
                <a:gd name="T43" fmla="*/ 3 h 1278"/>
                <a:gd name="T44" fmla="*/ 13 w 1946"/>
                <a:gd name="T45" fmla="*/ 4 h 1278"/>
                <a:gd name="T46" fmla="*/ 13 w 1946"/>
                <a:gd name="T47" fmla="*/ 8 h 1278"/>
                <a:gd name="T48" fmla="*/ 14 w 1946"/>
                <a:gd name="T49" fmla="*/ 10 h 1278"/>
                <a:gd name="T50" fmla="*/ 14 w 1946"/>
                <a:gd name="T51" fmla="*/ 14 h 1278"/>
                <a:gd name="T52" fmla="*/ 14 w 1946"/>
                <a:gd name="T53" fmla="*/ 17 h 1278"/>
                <a:gd name="T54" fmla="*/ 14 w 1946"/>
                <a:gd name="T55" fmla="*/ 22 h 1278"/>
                <a:gd name="T56" fmla="*/ 14 w 1946"/>
                <a:gd name="T57" fmla="*/ 27 h 1278"/>
                <a:gd name="T58" fmla="*/ 14 w 1946"/>
                <a:gd name="T59" fmla="*/ 32 h 1278"/>
                <a:gd name="T60" fmla="*/ 14 w 1946"/>
                <a:gd name="T61" fmla="*/ 37 h 1278"/>
                <a:gd name="T62" fmla="*/ 15 w 1946"/>
                <a:gd name="T63" fmla="*/ 42 h 1278"/>
                <a:gd name="T64" fmla="*/ 15 w 1946"/>
                <a:gd name="T65" fmla="*/ 47 h 1278"/>
                <a:gd name="T66" fmla="*/ 15 w 1946"/>
                <a:gd name="T67" fmla="*/ 54 h 1278"/>
                <a:gd name="T68" fmla="*/ 15 w 1946"/>
                <a:gd name="T69" fmla="*/ 59 h 1278"/>
                <a:gd name="T70" fmla="*/ 24 w 1946"/>
                <a:gd name="T71" fmla="*/ 59 h 1278"/>
                <a:gd name="T72" fmla="*/ 24 w 1946"/>
                <a:gd name="T73" fmla="*/ 737 h 1278"/>
                <a:gd name="T74" fmla="*/ 0 w 1946"/>
                <a:gd name="T75" fmla="*/ 737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331" name="Rectangle 452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333" name="Rectangle 453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335" name="Rectangle 454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337" name="Rectangle 455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339" name="Rectangle 456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341" name="Rectangle 457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343" name="Rectangle 458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345" name="Rectangle 459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351" name="Rectangle 460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352" name="Rectangle 461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353" name="Rectangle 462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354" name="Rectangle 463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355" name="Rectangle 464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356" name="Rectangle 465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357" name="Rectangle 466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358" name="Freeform 467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5 w 440"/>
                <a:gd name="T1" fmla="*/ 59 h 102"/>
                <a:gd name="T2" fmla="*/ 5 w 440"/>
                <a:gd name="T3" fmla="*/ 53 h 102"/>
                <a:gd name="T4" fmla="*/ 5 w 440"/>
                <a:gd name="T5" fmla="*/ 48 h 102"/>
                <a:gd name="T6" fmla="*/ 5 w 440"/>
                <a:gd name="T7" fmla="*/ 42 h 102"/>
                <a:gd name="T8" fmla="*/ 5 w 440"/>
                <a:gd name="T9" fmla="*/ 38 h 102"/>
                <a:gd name="T10" fmla="*/ 5 w 440"/>
                <a:gd name="T11" fmla="*/ 32 h 102"/>
                <a:gd name="T12" fmla="*/ 5 w 440"/>
                <a:gd name="T13" fmla="*/ 27 h 102"/>
                <a:gd name="T14" fmla="*/ 5 w 440"/>
                <a:gd name="T15" fmla="*/ 22 h 102"/>
                <a:gd name="T16" fmla="*/ 5 w 440"/>
                <a:gd name="T17" fmla="*/ 17 h 102"/>
                <a:gd name="T18" fmla="*/ 4 w 440"/>
                <a:gd name="T19" fmla="*/ 14 h 102"/>
                <a:gd name="T20" fmla="*/ 4 w 440"/>
                <a:gd name="T21" fmla="*/ 10 h 102"/>
                <a:gd name="T22" fmla="*/ 4 w 440"/>
                <a:gd name="T23" fmla="*/ 8 h 102"/>
                <a:gd name="T24" fmla="*/ 4 w 440"/>
                <a:gd name="T25" fmla="*/ 4 h 102"/>
                <a:gd name="T26" fmla="*/ 4 w 440"/>
                <a:gd name="T27" fmla="*/ 3 h 102"/>
                <a:gd name="T28" fmla="*/ 3 w 440"/>
                <a:gd name="T29" fmla="*/ 3 h 102"/>
                <a:gd name="T30" fmla="*/ 3 w 440"/>
                <a:gd name="T31" fmla="*/ 0 h 102"/>
                <a:gd name="T32" fmla="*/ 3 w 440"/>
                <a:gd name="T33" fmla="*/ 0 h 102"/>
                <a:gd name="T34" fmla="*/ 2 w 440"/>
                <a:gd name="T35" fmla="*/ 0 h 102"/>
                <a:gd name="T36" fmla="*/ 2 w 440"/>
                <a:gd name="T37" fmla="*/ 3 h 102"/>
                <a:gd name="T38" fmla="*/ 2 w 440"/>
                <a:gd name="T39" fmla="*/ 3 h 102"/>
                <a:gd name="T40" fmla="*/ 2 w 440"/>
                <a:gd name="T41" fmla="*/ 4 h 102"/>
                <a:gd name="T42" fmla="*/ 1 w 440"/>
                <a:gd name="T43" fmla="*/ 8 h 102"/>
                <a:gd name="T44" fmla="*/ 1 w 440"/>
                <a:gd name="T45" fmla="*/ 10 h 102"/>
                <a:gd name="T46" fmla="*/ 1 w 440"/>
                <a:gd name="T47" fmla="*/ 14 h 102"/>
                <a:gd name="T48" fmla="*/ 1 w 440"/>
                <a:gd name="T49" fmla="*/ 17 h 102"/>
                <a:gd name="T50" fmla="*/ 1 w 440"/>
                <a:gd name="T51" fmla="*/ 22 h 102"/>
                <a:gd name="T52" fmla="*/ 0 w 440"/>
                <a:gd name="T53" fmla="*/ 27 h 102"/>
                <a:gd name="T54" fmla="*/ 0 w 440"/>
                <a:gd name="T55" fmla="*/ 32 h 102"/>
                <a:gd name="T56" fmla="*/ 0 w 440"/>
                <a:gd name="T57" fmla="*/ 38 h 102"/>
                <a:gd name="T58" fmla="*/ 0 w 440"/>
                <a:gd name="T59" fmla="*/ 42 h 102"/>
                <a:gd name="T60" fmla="*/ 0 w 440"/>
                <a:gd name="T61" fmla="*/ 48 h 102"/>
                <a:gd name="T62" fmla="*/ 0 w 440"/>
                <a:gd name="T63" fmla="*/ 53 h 102"/>
                <a:gd name="T64" fmla="*/ 0 w 440"/>
                <a:gd name="T65" fmla="*/ 59 h 102"/>
                <a:gd name="T66" fmla="*/ 5 w 440"/>
                <a:gd name="T67" fmla="*/ 59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359" name="Freeform 468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11 w 1847"/>
                <a:gd name="T1" fmla="*/ 39 h 168"/>
                <a:gd name="T2" fmla="*/ 11 w 1847"/>
                <a:gd name="T3" fmla="*/ 40 h 168"/>
                <a:gd name="T4" fmla="*/ 10 w 1847"/>
                <a:gd name="T5" fmla="*/ 46 h 168"/>
                <a:gd name="T6" fmla="*/ 10 w 1847"/>
                <a:gd name="T7" fmla="*/ 53 h 168"/>
                <a:gd name="T8" fmla="*/ 9 w 1847"/>
                <a:gd name="T9" fmla="*/ 60 h 168"/>
                <a:gd name="T10" fmla="*/ 9 w 1847"/>
                <a:gd name="T11" fmla="*/ 71 h 168"/>
                <a:gd name="T12" fmla="*/ 9 w 1847"/>
                <a:gd name="T13" fmla="*/ 81 h 168"/>
                <a:gd name="T14" fmla="*/ 9 w 1847"/>
                <a:gd name="T15" fmla="*/ 93 h 168"/>
                <a:gd name="T16" fmla="*/ 0 w 1847"/>
                <a:gd name="T17" fmla="*/ 99 h 168"/>
                <a:gd name="T18" fmla="*/ 0 w 1847"/>
                <a:gd name="T19" fmla="*/ 67 h 168"/>
                <a:gd name="T20" fmla="*/ 1 w 1847"/>
                <a:gd name="T21" fmla="*/ 67 h 168"/>
                <a:gd name="T22" fmla="*/ 2 w 1847"/>
                <a:gd name="T23" fmla="*/ 67 h 168"/>
                <a:gd name="T24" fmla="*/ 3 w 1847"/>
                <a:gd name="T25" fmla="*/ 67 h 168"/>
                <a:gd name="T26" fmla="*/ 5 w 1847"/>
                <a:gd name="T27" fmla="*/ 67 h 168"/>
                <a:gd name="T28" fmla="*/ 6 w 1847"/>
                <a:gd name="T29" fmla="*/ 67 h 168"/>
                <a:gd name="T30" fmla="*/ 7 w 1847"/>
                <a:gd name="T31" fmla="*/ 67 h 168"/>
                <a:gd name="T32" fmla="*/ 8 w 1847"/>
                <a:gd name="T33" fmla="*/ 67 h 168"/>
                <a:gd name="T34" fmla="*/ 8 w 1847"/>
                <a:gd name="T35" fmla="*/ 61 h 168"/>
                <a:gd name="T36" fmla="*/ 8 w 1847"/>
                <a:gd name="T37" fmla="*/ 49 h 168"/>
                <a:gd name="T38" fmla="*/ 9 w 1847"/>
                <a:gd name="T39" fmla="*/ 36 h 168"/>
                <a:gd name="T40" fmla="*/ 9 w 1847"/>
                <a:gd name="T41" fmla="*/ 25 h 168"/>
                <a:gd name="T42" fmla="*/ 10 w 1847"/>
                <a:gd name="T43" fmla="*/ 16 h 168"/>
                <a:gd name="T44" fmla="*/ 10 w 1847"/>
                <a:gd name="T45" fmla="*/ 8 h 168"/>
                <a:gd name="T46" fmla="*/ 11 w 1847"/>
                <a:gd name="T47" fmla="*/ 4 h 168"/>
                <a:gd name="T48" fmla="*/ 11 w 1847"/>
                <a:gd name="T49" fmla="*/ 1 h 168"/>
                <a:gd name="T50" fmla="*/ 12 w 1847"/>
                <a:gd name="T51" fmla="*/ 1 h 168"/>
                <a:gd name="T52" fmla="*/ 12 w 1847"/>
                <a:gd name="T53" fmla="*/ 4 h 168"/>
                <a:gd name="T54" fmla="*/ 13 w 1847"/>
                <a:gd name="T55" fmla="*/ 8 h 168"/>
                <a:gd name="T56" fmla="*/ 13 w 1847"/>
                <a:gd name="T57" fmla="*/ 16 h 168"/>
                <a:gd name="T58" fmla="*/ 14 w 1847"/>
                <a:gd name="T59" fmla="*/ 25 h 168"/>
                <a:gd name="T60" fmla="*/ 14 w 1847"/>
                <a:gd name="T61" fmla="*/ 36 h 168"/>
                <a:gd name="T62" fmla="*/ 14 w 1847"/>
                <a:gd name="T63" fmla="*/ 49 h 168"/>
                <a:gd name="T64" fmla="*/ 15 w 1847"/>
                <a:gd name="T65" fmla="*/ 61 h 168"/>
                <a:gd name="T66" fmla="*/ 15 w 1847"/>
                <a:gd name="T67" fmla="*/ 67 h 168"/>
                <a:gd name="T68" fmla="*/ 16 w 1847"/>
                <a:gd name="T69" fmla="*/ 67 h 168"/>
                <a:gd name="T70" fmla="*/ 17 w 1847"/>
                <a:gd name="T71" fmla="*/ 67 h 168"/>
                <a:gd name="T72" fmla="*/ 18 w 1847"/>
                <a:gd name="T73" fmla="*/ 67 h 168"/>
                <a:gd name="T74" fmla="*/ 20 w 1847"/>
                <a:gd name="T75" fmla="*/ 67 h 168"/>
                <a:gd name="T76" fmla="*/ 21 w 1847"/>
                <a:gd name="T77" fmla="*/ 67 h 168"/>
                <a:gd name="T78" fmla="*/ 22 w 1847"/>
                <a:gd name="T79" fmla="*/ 67 h 168"/>
                <a:gd name="T80" fmla="*/ 23 w 1847"/>
                <a:gd name="T81" fmla="*/ 67 h 168"/>
                <a:gd name="T82" fmla="*/ 23 w 1847"/>
                <a:gd name="T83" fmla="*/ 99 h 168"/>
                <a:gd name="T84" fmla="*/ 14 w 1847"/>
                <a:gd name="T85" fmla="*/ 93 h 168"/>
                <a:gd name="T86" fmla="*/ 14 w 1847"/>
                <a:gd name="T87" fmla="*/ 81 h 168"/>
                <a:gd name="T88" fmla="*/ 14 w 1847"/>
                <a:gd name="T89" fmla="*/ 71 h 168"/>
                <a:gd name="T90" fmla="*/ 13 w 1847"/>
                <a:gd name="T91" fmla="*/ 60 h 168"/>
                <a:gd name="T92" fmla="*/ 13 w 1847"/>
                <a:gd name="T93" fmla="*/ 53 h 168"/>
                <a:gd name="T94" fmla="*/ 13 w 1847"/>
                <a:gd name="T95" fmla="*/ 46 h 168"/>
                <a:gd name="T96" fmla="*/ 12 w 1847"/>
                <a:gd name="T97" fmla="*/ 40 h 168"/>
                <a:gd name="T98" fmla="*/ 12 w 1847"/>
                <a:gd name="T99" fmla="*/ 39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360" name="Rectangle 469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361" name="Rectangle 470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362" name="Rectangle 471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363" name="Rectangle 472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364" name="Rectangle 473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365" name="Rectangle 474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366" name="Rectangle 475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367" name="Rectangle 476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368" name="Rectangle 477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369" name="Rectangle 478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370" name="Rectangle 479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371" name="Rectangle 480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372" name="Rectangle 481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373" name="Rectangle 482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374" name="Rectangle 483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375" name="Rectangle 484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376" name="Rectangle 485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377" name="Rectangle 486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378" name="Rectangle 487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379" name="Rectangle 488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380" name="Rectangle 489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381" name="Rectangle 490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382" name="Rectangle 491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383" name="Rectangle 492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384" name="Rectangle 493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385" name="Rectangle 494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386" name="Rectangle 495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387" name="Rectangle 496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388" name="Rectangle 497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389" name="Rectangle 498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390" name="Rectangle 499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391" name="Rectangle 500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392" name="Rectangle 501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393" name="Freeform 502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2 w 217"/>
                <a:gd name="T1" fmla="*/ 123 h 373"/>
                <a:gd name="T2" fmla="*/ 0 w 217"/>
                <a:gd name="T3" fmla="*/ 123 h 373"/>
                <a:gd name="T4" fmla="*/ 0 w 217"/>
                <a:gd name="T5" fmla="*/ 196 h 373"/>
                <a:gd name="T6" fmla="*/ 2 w 217"/>
                <a:gd name="T7" fmla="*/ 196 h 373"/>
                <a:gd name="T8" fmla="*/ 3 w 217"/>
                <a:gd name="T9" fmla="*/ 212 h 373"/>
                <a:gd name="T10" fmla="*/ 0 w 217"/>
                <a:gd name="T11" fmla="*/ 212 h 373"/>
                <a:gd name="T12" fmla="*/ 0 w 217"/>
                <a:gd name="T13" fmla="*/ 0 h 373"/>
                <a:gd name="T14" fmla="*/ 3 w 217"/>
                <a:gd name="T15" fmla="*/ 0 h 373"/>
                <a:gd name="T16" fmla="*/ 2 w 217"/>
                <a:gd name="T17" fmla="*/ 17 h 373"/>
                <a:gd name="T18" fmla="*/ 0 w 217"/>
                <a:gd name="T19" fmla="*/ 17 h 373"/>
                <a:gd name="T20" fmla="*/ 0 w 217"/>
                <a:gd name="T21" fmla="*/ 97 h 373"/>
                <a:gd name="T22" fmla="*/ 2 w 217"/>
                <a:gd name="T23" fmla="*/ 97 h 373"/>
                <a:gd name="T24" fmla="*/ 2 w 217"/>
                <a:gd name="T25" fmla="*/ 1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394" name="Freeform 503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17 h 373"/>
                <a:gd name="T2" fmla="*/ 0 w 29"/>
                <a:gd name="T3" fmla="*/ 196 h 373"/>
                <a:gd name="T4" fmla="*/ 0 w 29"/>
                <a:gd name="T5" fmla="*/ 212 h 373"/>
                <a:gd name="T6" fmla="*/ 0 w 29"/>
                <a:gd name="T7" fmla="*/ 0 h 373"/>
                <a:gd name="T8" fmla="*/ 0 w 29"/>
                <a:gd name="T9" fmla="*/ 17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395" name="Freeform 504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2 w 216"/>
                <a:gd name="T1" fmla="*/ 123 h 373"/>
                <a:gd name="T2" fmla="*/ 0 w 216"/>
                <a:gd name="T3" fmla="*/ 123 h 373"/>
                <a:gd name="T4" fmla="*/ 0 w 216"/>
                <a:gd name="T5" fmla="*/ 196 h 373"/>
                <a:gd name="T6" fmla="*/ 2 w 216"/>
                <a:gd name="T7" fmla="*/ 196 h 373"/>
                <a:gd name="T8" fmla="*/ 3 w 216"/>
                <a:gd name="T9" fmla="*/ 212 h 373"/>
                <a:gd name="T10" fmla="*/ 0 w 216"/>
                <a:gd name="T11" fmla="*/ 212 h 373"/>
                <a:gd name="T12" fmla="*/ 0 w 216"/>
                <a:gd name="T13" fmla="*/ 0 h 373"/>
                <a:gd name="T14" fmla="*/ 3 w 216"/>
                <a:gd name="T15" fmla="*/ 0 h 373"/>
                <a:gd name="T16" fmla="*/ 2 w 216"/>
                <a:gd name="T17" fmla="*/ 17 h 373"/>
                <a:gd name="T18" fmla="*/ 0 w 216"/>
                <a:gd name="T19" fmla="*/ 17 h 373"/>
                <a:gd name="T20" fmla="*/ 0 w 216"/>
                <a:gd name="T21" fmla="*/ 97 h 373"/>
                <a:gd name="T22" fmla="*/ 2 w 216"/>
                <a:gd name="T23" fmla="*/ 97 h 373"/>
                <a:gd name="T24" fmla="*/ 2 w 216"/>
                <a:gd name="T25" fmla="*/ 1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396" name="Freeform 505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17 h 373"/>
                <a:gd name="T2" fmla="*/ 0 w 29"/>
                <a:gd name="T3" fmla="*/ 196 h 373"/>
                <a:gd name="T4" fmla="*/ 0 w 29"/>
                <a:gd name="T5" fmla="*/ 212 h 373"/>
                <a:gd name="T6" fmla="*/ 0 w 29"/>
                <a:gd name="T7" fmla="*/ 0 h 373"/>
                <a:gd name="T8" fmla="*/ 0 w 29"/>
                <a:gd name="T9" fmla="*/ 17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397" name="Freeform 506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2 w 217"/>
                <a:gd name="T1" fmla="*/ 123 h 373"/>
                <a:gd name="T2" fmla="*/ 0 w 217"/>
                <a:gd name="T3" fmla="*/ 123 h 373"/>
                <a:gd name="T4" fmla="*/ 0 w 217"/>
                <a:gd name="T5" fmla="*/ 196 h 373"/>
                <a:gd name="T6" fmla="*/ 2 w 217"/>
                <a:gd name="T7" fmla="*/ 196 h 373"/>
                <a:gd name="T8" fmla="*/ 3 w 217"/>
                <a:gd name="T9" fmla="*/ 212 h 373"/>
                <a:gd name="T10" fmla="*/ 0 w 217"/>
                <a:gd name="T11" fmla="*/ 212 h 373"/>
                <a:gd name="T12" fmla="*/ 0 w 217"/>
                <a:gd name="T13" fmla="*/ 0 h 373"/>
                <a:gd name="T14" fmla="*/ 3 w 217"/>
                <a:gd name="T15" fmla="*/ 0 h 373"/>
                <a:gd name="T16" fmla="*/ 2 w 217"/>
                <a:gd name="T17" fmla="*/ 17 h 373"/>
                <a:gd name="T18" fmla="*/ 0 w 217"/>
                <a:gd name="T19" fmla="*/ 17 h 373"/>
                <a:gd name="T20" fmla="*/ 0 w 217"/>
                <a:gd name="T21" fmla="*/ 97 h 373"/>
                <a:gd name="T22" fmla="*/ 2 w 217"/>
                <a:gd name="T23" fmla="*/ 97 h 373"/>
                <a:gd name="T24" fmla="*/ 2 w 217"/>
                <a:gd name="T25" fmla="*/ 1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398" name="Freeform 507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17 h 373"/>
                <a:gd name="T2" fmla="*/ 0 w 29"/>
                <a:gd name="T3" fmla="*/ 196 h 373"/>
                <a:gd name="T4" fmla="*/ 0 w 29"/>
                <a:gd name="T5" fmla="*/ 212 h 373"/>
                <a:gd name="T6" fmla="*/ 0 w 29"/>
                <a:gd name="T7" fmla="*/ 0 h 373"/>
                <a:gd name="T8" fmla="*/ 0 w 29"/>
                <a:gd name="T9" fmla="*/ 17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399" name="Freeform 508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2 w 216"/>
                <a:gd name="T1" fmla="*/ 125 h 372"/>
                <a:gd name="T2" fmla="*/ 0 w 216"/>
                <a:gd name="T3" fmla="*/ 125 h 372"/>
                <a:gd name="T4" fmla="*/ 0 w 216"/>
                <a:gd name="T5" fmla="*/ 197 h 372"/>
                <a:gd name="T6" fmla="*/ 2 w 216"/>
                <a:gd name="T7" fmla="*/ 197 h 372"/>
                <a:gd name="T8" fmla="*/ 3 w 216"/>
                <a:gd name="T9" fmla="*/ 214 h 372"/>
                <a:gd name="T10" fmla="*/ 0 w 216"/>
                <a:gd name="T11" fmla="*/ 214 h 372"/>
                <a:gd name="T12" fmla="*/ 0 w 216"/>
                <a:gd name="T13" fmla="*/ 0 h 372"/>
                <a:gd name="T14" fmla="*/ 3 w 216"/>
                <a:gd name="T15" fmla="*/ 0 h 372"/>
                <a:gd name="T16" fmla="*/ 2 w 216"/>
                <a:gd name="T17" fmla="*/ 16 h 372"/>
                <a:gd name="T18" fmla="*/ 0 w 216"/>
                <a:gd name="T19" fmla="*/ 16 h 372"/>
                <a:gd name="T20" fmla="*/ 0 w 216"/>
                <a:gd name="T21" fmla="*/ 98 h 372"/>
                <a:gd name="T22" fmla="*/ 2 w 216"/>
                <a:gd name="T23" fmla="*/ 98 h 372"/>
                <a:gd name="T24" fmla="*/ 2 w 216"/>
                <a:gd name="T25" fmla="*/ 125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400" name="Freeform 509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16 h 372"/>
                <a:gd name="T2" fmla="*/ 0 w 29"/>
                <a:gd name="T3" fmla="*/ 197 h 372"/>
                <a:gd name="T4" fmla="*/ 0 w 29"/>
                <a:gd name="T5" fmla="*/ 214 h 372"/>
                <a:gd name="T6" fmla="*/ 0 w 29"/>
                <a:gd name="T7" fmla="*/ 0 h 372"/>
                <a:gd name="T8" fmla="*/ 0 w 29"/>
                <a:gd name="T9" fmla="*/ 16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401" name="Freeform 510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2 w 217"/>
                <a:gd name="T1" fmla="*/ 125 h 372"/>
                <a:gd name="T2" fmla="*/ 0 w 217"/>
                <a:gd name="T3" fmla="*/ 125 h 372"/>
                <a:gd name="T4" fmla="*/ 0 w 217"/>
                <a:gd name="T5" fmla="*/ 197 h 372"/>
                <a:gd name="T6" fmla="*/ 2 w 217"/>
                <a:gd name="T7" fmla="*/ 197 h 372"/>
                <a:gd name="T8" fmla="*/ 3 w 217"/>
                <a:gd name="T9" fmla="*/ 214 h 372"/>
                <a:gd name="T10" fmla="*/ 0 w 217"/>
                <a:gd name="T11" fmla="*/ 214 h 372"/>
                <a:gd name="T12" fmla="*/ 0 w 217"/>
                <a:gd name="T13" fmla="*/ 0 h 372"/>
                <a:gd name="T14" fmla="*/ 3 w 217"/>
                <a:gd name="T15" fmla="*/ 0 h 372"/>
                <a:gd name="T16" fmla="*/ 2 w 217"/>
                <a:gd name="T17" fmla="*/ 16 h 372"/>
                <a:gd name="T18" fmla="*/ 0 w 217"/>
                <a:gd name="T19" fmla="*/ 16 h 372"/>
                <a:gd name="T20" fmla="*/ 0 w 217"/>
                <a:gd name="T21" fmla="*/ 98 h 372"/>
                <a:gd name="T22" fmla="*/ 2 w 217"/>
                <a:gd name="T23" fmla="*/ 98 h 372"/>
                <a:gd name="T24" fmla="*/ 2 w 217"/>
                <a:gd name="T25" fmla="*/ 125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402" name="Freeform 511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16 h 372"/>
                <a:gd name="T2" fmla="*/ 0 w 29"/>
                <a:gd name="T3" fmla="*/ 197 h 372"/>
                <a:gd name="T4" fmla="*/ 0 w 29"/>
                <a:gd name="T5" fmla="*/ 214 h 372"/>
                <a:gd name="T6" fmla="*/ 0 w 29"/>
                <a:gd name="T7" fmla="*/ 0 h 372"/>
                <a:gd name="T8" fmla="*/ 0 w 29"/>
                <a:gd name="T9" fmla="*/ 16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403" name="Freeform 512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123 h 373"/>
                <a:gd name="T2" fmla="*/ 2 w 215"/>
                <a:gd name="T3" fmla="*/ 123 h 373"/>
                <a:gd name="T4" fmla="*/ 2 w 215"/>
                <a:gd name="T5" fmla="*/ 196 h 373"/>
                <a:gd name="T6" fmla="*/ 0 w 215"/>
                <a:gd name="T7" fmla="*/ 196 h 373"/>
                <a:gd name="T8" fmla="*/ 0 w 215"/>
                <a:gd name="T9" fmla="*/ 212 h 373"/>
                <a:gd name="T10" fmla="*/ 3 w 215"/>
                <a:gd name="T11" fmla="*/ 212 h 373"/>
                <a:gd name="T12" fmla="*/ 3 w 215"/>
                <a:gd name="T13" fmla="*/ 0 h 373"/>
                <a:gd name="T14" fmla="*/ 0 w 215"/>
                <a:gd name="T15" fmla="*/ 0 h 373"/>
                <a:gd name="T16" fmla="*/ 0 w 215"/>
                <a:gd name="T17" fmla="*/ 17 h 373"/>
                <a:gd name="T18" fmla="*/ 2 w 215"/>
                <a:gd name="T19" fmla="*/ 17 h 373"/>
                <a:gd name="T20" fmla="*/ 2 w 215"/>
                <a:gd name="T21" fmla="*/ 97 h 373"/>
                <a:gd name="T22" fmla="*/ 0 w 215"/>
                <a:gd name="T23" fmla="*/ 97 h 373"/>
                <a:gd name="T24" fmla="*/ 0 w 215"/>
                <a:gd name="T25" fmla="*/ 1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404" name="Freeform 513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17 h 373"/>
                <a:gd name="T2" fmla="*/ 0 w 29"/>
                <a:gd name="T3" fmla="*/ 196 h 373"/>
                <a:gd name="T4" fmla="*/ 0 w 29"/>
                <a:gd name="T5" fmla="*/ 212 h 373"/>
                <a:gd name="T6" fmla="*/ 0 w 29"/>
                <a:gd name="T7" fmla="*/ 0 h 373"/>
                <a:gd name="T8" fmla="*/ 0 w 29"/>
                <a:gd name="T9" fmla="*/ 17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405" name="Freeform 514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123 h 373"/>
                <a:gd name="T2" fmla="*/ 2 w 216"/>
                <a:gd name="T3" fmla="*/ 123 h 373"/>
                <a:gd name="T4" fmla="*/ 2 w 216"/>
                <a:gd name="T5" fmla="*/ 196 h 373"/>
                <a:gd name="T6" fmla="*/ 0 w 216"/>
                <a:gd name="T7" fmla="*/ 196 h 373"/>
                <a:gd name="T8" fmla="*/ 0 w 216"/>
                <a:gd name="T9" fmla="*/ 212 h 373"/>
                <a:gd name="T10" fmla="*/ 3 w 216"/>
                <a:gd name="T11" fmla="*/ 212 h 373"/>
                <a:gd name="T12" fmla="*/ 3 w 216"/>
                <a:gd name="T13" fmla="*/ 0 h 373"/>
                <a:gd name="T14" fmla="*/ 0 w 216"/>
                <a:gd name="T15" fmla="*/ 0 h 373"/>
                <a:gd name="T16" fmla="*/ 0 w 216"/>
                <a:gd name="T17" fmla="*/ 17 h 373"/>
                <a:gd name="T18" fmla="*/ 2 w 216"/>
                <a:gd name="T19" fmla="*/ 17 h 373"/>
                <a:gd name="T20" fmla="*/ 2 w 216"/>
                <a:gd name="T21" fmla="*/ 97 h 373"/>
                <a:gd name="T22" fmla="*/ 0 w 216"/>
                <a:gd name="T23" fmla="*/ 97 h 373"/>
                <a:gd name="T24" fmla="*/ 0 w 216"/>
                <a:gd name="T25" fmla="*/ 1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406" name="Freeform 515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17 h 373"/>
                <a:gd name="T2" fmla="*/ 0 w 29"/>
                <a:gd name="T3" fmla="*/ 196 h 373"/>
                <a:gd name="T4" fmla="*/ 0 w 29"/>
                <a:gd name="T5" fmla="*/ 212 h 373"/>
                <a:gd name="T6" fmla="*/ 0 w 29"/>
                <a:gd name="T7" fmla="*/ 0 h 373"/>
                <a:gd name="T8" fmla="*/ 0 w 29"/>
                <a:gd name="T9" fmla="*/ 17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407" name="Freeform 516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123 h 373"/>
                <a:gd name="T2" fmla="*/ 2 w 215"/>
                <a:gd name="T3" fmla="*/ 123 h 373"/>
                <a:gd name="T4" fmla="*/ 2 w 215"/>
                <a:gd name="T5" fmla="*/ 196 h 373"/>
                <a:gd name="T6" fmla="*/ 0 w 215"/>
                <a:gd name="T7" fmla="*/ 196 h 373"/>
                <a:gd name="T8" fmla="*/ 0 w 215"/>
                <a:gd name="T9" fmla="*/ 212 h 373"/>
                <a:gd name="T10" fmla="*/ 3 w 215"/>
                <a:gd name="T11" fmla="*/ 212 h 373"/>
                <a:gd name="T12" fmla="*/ 3 w 215"/>
                <a:gd name="T13" fmla="*/ 0 h 373"/>
                <a:gd name="T14" fmla="*/ 0 w 215"/>
                <a:gd name="T15" fmla="*/ 0 h 373"/>
                <a:gd name="T16" fmla="*/ 0 w 215"/>
                <a:gd name="T17" fmla="*/ 17 h 373"/>
                <a:gd name="T18" fmla="*/ 2 w 215"/>
                <a:gd name="T19" fmla="*/ 17 h 373"/>
                <a:gd name="T20" fmla="*/ 2 w 215"/>
                <a:gd name="T21" fmla="*/ 97 h 373"/>
                <a:gd name="T22" fmla="*/ 0 w 215"/>
                <a:gd name="T23" fmla="*/ 97 h 373"/>
                <a:gd name="T24" fmla="*/ 0 w 215"/>
                <a:gd name="T25" fmla="*/ 1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408" name="Freeform 517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17 h 373"/>
                <a:gd name="T2" fmla="*/ 0 w 29"/>
                <a:gd name="T3" fmla="*/ 196 h 373"/>
                <a:gd name="T4" fmla="*/ 0 w 29"/>
                <a:gd name="T5" fmla="*/ 212 h 373"/>
                <a:gd name="T6" fmla="*/ 0 w 29"/>
                <a:gd name="T7" fmla="*/ 0 h 373"/>
                <a:gd name="T8" fmla="*/ 0 w 29"/>
                <a:gd name="T9" fmla="*/ 17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409" name="Freeform 518"/>
            <p:cNvSpPr>
              <a:spLocks/>
            </p:cNvSpPr>
            <p:nvPr/>
          </p:nvSpPr>
          <p:spPr bwMode="auto">
            <a:xfrm>
              <a:off x="4903" y="3139"/>
              <a:ext cx="71" cy="324"/>
            </a:xfrm>
            <a:custGeom>
              <a:avLst/>
              <a:gdLst>
                <a:gd name="T0" fmla="*/ 0 w 216"/>
                <a:gd name="T1" fmla="*/ 125 h 372"/>
                <a:gd name="T2" fmla="*/ 2 w 216"/>
                <a:gd name="T3" fmla="*/ 125 h 372"/>
                <a:gd name="T4" fmla="*/ 2 w 216"/>
                <a:gd name="T5" fmla="*/ 197 h 372"/>
                <a:gd name="T6" fmla="*/ 0 w 216"/>
                <a:gd name="T7" fmla="*/ 197 h 372"/>
                <a:gd name="T8" fmla="*/ 0 w 216"/>
                <a:gd name="T9" fmla="*/ 214 h 372"/>
                <a:gd name="T10" fmla="*/ 3 w 216"/>
                <a:gd name="T11" fmla="*/ 214 h 372"/>
                <a:gd name="T12" fmla="*/ 3 w 216"/>
                <a:gd name="T13" fmla="*/ 0 h 372"/>
                <a:gd name="T14" fmla="*/ 0 w 216"/>
                <a:gd name="T15" fmla="*/ 0 h 372"/>
                <a:gd name="T16" fmla="*/ 0 w 216"/>
                <a:gd name="T17" fmla="*/ 16 h 372"/>
                <a:gd name="T18" fmla="*/ 2 w 216"/>
                <a:gd name="T19" fmla="*/ 16 h 372"/>
                <a:gd name="T20" fmla="*/ 2 w 216"/>
                <a:gd name="T21" fmla="*/ 98 h 372"/>
                <a:gd name="T22" fmla="*/ 0 w 216"/>
                <a:gd name="T23" fmla="*/ 98 h 372"/>
                <a:gd name="T24" fmla="*/ 0 w 216"/>
                <a:gd name="T25" fmla="*/ 125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29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6" y="372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410" name="Freeform 519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16 h 372"/>
                <a:gd name="T2" fmla="*/ 0 w 29"/>
                <a:gd name="T3" fmla="*/ 197 h 372"/>
                <a:gd name="T4" fmla="*/ 0 w 29"/>
                <a:gd name="T5" fmla="*/ 214 h 372"/>
                <a:gd name="T6" fmla="*/ 0 w 29"/>
                <a:gd name="T7" fmla="*/ 0 h 372"/>
                <a:gd name="T8" fmla="*/ 0 w 29"/>
                <a:gd name="T9" fmla="*/ 16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411" name="Freeform 520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125 h 372"/>
                <a:gd name="T2" fmla="*/ 2 w 215"/>
                <a:gd name="T3" fmla="*/ 125 h 372"/>
                <a:gd name="T4" fmla="*/ 2 w 215"/>
                <a:gd name="T5" fmla="*/ 197 h 372"/>
                <a:gd name="T6" fmla="*/ 0 w 215"/>
                <a:gd name="T7" fmla="*/ 197 h 372"/>
                <a:gd name="T8" fmla="*/ 0 w 215"/>
                <a:gd name="T9" fmla="*/ 214 h 372"/>
                <a:gd name="T10" fmla="*/ 3 w 215"/>
                <a:gd name="T11" fmla="*/ 214 h 372"/>
                <a:gd name="T12" fmla="*/ 3 w 215"/>
                <a:gd name="T13" fmla="*/ 0 h 372"/>
                <a:gd name="T14" fmla="*/ 0 w 215"/>
                <a:gd name="T15" fmla="*/ 0 h 372"/>
                <a:gd name="T16" fmla="*/ 0 w 215"/>
                <a:gd name="T17" fmla="*/ 16 h 372"/>
                <a:gd name="T18" fmla="*/ 2 w 215"/>
                <a:gd name="T19" fmla="*/ 16 h 372"/>
                <a:gd name="T20" fmla="*/ 2 w 215"/>
                <a:gd name="T21" fmla="*/ 98 h 372"/>
                <a:gd name="T22" fmla="*/ 0 w 215"/>
                <a:gd name="T23" fmla="*/ 98 h 372"/>
                <a:gd name="T24" fmla="*/ 0 w 215"/>
                <a:gd name="T25" fmla="*/ 125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412" name="Freeform 521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16 h 372"/>
                <a:gd name="T2" fmla="*/ 0 w 29"/>
                <a:gd name="T3" fmla="*/ 197 h 372"/>
                <a:gd name="T4" fmla="*/ 0 w 29"/>
                <a:gd name="T5" fmla="*/ 214 h 372"/>
                <a:gd name="T6" fmla="*/ 0 w 29"/>
                <a:gd name="T7" fmla="*/ 0 h 372"/>
                <a:gd name="T8" fmla="*/ 0 w 29"/>
                <a:gd name="T9" fmla="*/ 16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413" name="Rectangle 522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414" name="Rectangle 523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415" name="Rectangle 524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416" name="Rectangle 525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417" name="Rectangle 526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418" name="Rectangle 527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419" name="Freeform 528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34 h 38"/>
                <a:gd name="T2" fmla="*/ 0 w 37"/>
                <a:gd name="T3" fmla="*/ 32 h 38"/>
                <a:gd name="T4" fmla="*/ 0 w 37"/>
                <a:gd name="T5" fmla="*/ 28 h 38"/>
                <a:gd name="T6" fmla="*/ 0 w 37"/>
                <a:gd name="T7" fmla="*/ 21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21 h 38"/>
                <a:gd name="T28" fmla="*/ 0 w 37"/>
                <a:gd name="T29" fmla="*/ 28 h 38"/>
                <a:gd name="T30" fmla="*/ 0 w 37"/>
                <a:gd name="T31" fmla="*/ 32 h 38"/>
                <a:gd name="T32" fmla="*/ 0 w 37"/>
                <a:gd name="T33" fmla="*/ 34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</p:grpSp>
      <p:sp>
        <p:nvSpPr>
          <p:cNvPr id="420" name="AutoShape 175"/>
          <p:cNvSpPr>
            <a:spLocks noChangeArrowheads="1"/>
          </p:cNvSpPr>
          <p:nvPr/>
        </p:nvSpPr>
        <p:spPr bwMode="auto">
          <a:xfrm>
            <a:off x="1900833" y="553936"/>
            <a:ext cx="1459349" cy="517847"/>
          </a:xfrm>
          <a:prstGeom prst="wedgeRectCallout">
            <a:avLst>
              <a:gd name="adj1" fmla="val -113506"/>
              <a:gd name="adj2" fmla="val 362376"/>
            </a:avLst>
          </a:prstGeom>
          <a:solidFill>
            <a:schemeClr val="bg1">
              <a:lumMod val="85000"/>
              <a:alpha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just"/>
            <a:r>
              <a:rPr lang="ru-RU" sz="800" dirty="0" smtClean="0"/>
              <a:t>ПВР школа № 2</a:t>
            </a:r>
          </a:p>
          <a:p>
            <a:pPr algn="just"/>
            <a:r>
              <a:rPr lang="ru-RU" sz="800" dirty="0" smtClean="0"/>
              <a:t>Вместимость 50 чел.</a:t>
            </a:r>
          </a:p>
          <a:p>
            <a:pPr algn="just"/>
            <a:r>
              <a:rPr lang="ru-RU" sz="800" dirty="0" smtClean="0"/>
              <a:t>Директор т. </a:t>
            </a:r>
            <a:r>
              <a:rPr lang="ru-RU" sz="800" smtClean="0"/>
              <a:t>59-015</a:t>
            </a:r>
            <a:endParaRPr lang="ru-RU" sz="800" dirty="0"/>
          </a:p>
        </p:txBody>
      </p:sp>
      <p:cxnSp>
        <p:nvCxnSpPr>
          <p:cNvPr id="305" name="Прямая соединительная линия 304"/>
          <p:cNvCxnSpPr/>
          <p:nvPr/>
        </p:nvCxnSpPr>
        <p:spPr>
          <a:xfrm>
            <a:off x="591351" y="2677694"/>
            <a:ext cx="150769" cy="1734236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Прямая соединительная линия 310"/>
          <p:cNvCxnSpPr>
            <a:stCxn id="329" idx="36"/>
          </p:cNvCxnSpPr>
          <p:nvPr/>
        </p:nvCxnSpPr>
        <p:spPr>
          <a:xfrm flipH="1">
            <a:off x="570411" y="2650426"/>
            <a:ext cx="193805" cy="27268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Прямая соединительная линия 314"/>
          <p:cNvCxnSpPr/>
          <p:nvPr/>
        </p:nvCxnSpPr>
        <p:spPr>
          <a:xfrm flipH="1">
            <a:off x="644695" y="4411930"/>
            <a:ext cx="119208" cy="154807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Прямая соединительная линия 317"/>
          <p:cNvCxnSpPr/>
          <p:nvPr/>
        </p:nvCxnSpPr>
        <p:spPr>
          <a:xfrm>
            <a:off x="666735" y="4525350"/>
            <a:ext cx="15782" cy="2259339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я соединительная линия 129"/>
          <p:cNvCxnSpPr/>
          <p:nvPr/>
        </p:nvCxnSpPr>
        <p:spPr>
          <a:xfrm flipV="1">
            <a:off x="713952" y="6622181"/>
            <a:ext cx="438623" cy="154267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Прямая соединительная линия 171"/>
          <p:cNvCxnSpPr/>
          <p:nvPr/>
        </p:nvCxnSpPr>
        <p:spPr>
          <a:xfrm flipV="1">
            <a:off x="1152575" y="6267695"/>
            <a:ext cx="495472" cy="354486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1" name="Рисунок 420" descr="https://topuch.ru/uslovnie-oboznacheniya-v5/333353_html_eedfbacd29b98bc7.jpg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657" y="5548354"/>
            <a:ext cx="862330" cy="534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Рисунок 421" descr="https://topuch.ru/uslovnie-oboznacheniya-v5/333353_html_eedfbacd29b98bc7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7376" y="5172651"/>
            <a:ext cx="198553" cy="1961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0" name="Прямая соединительная линия 169"/>
          <p:cNvCxnSpPr>
            <a:stCxn id="135" idx="0"/>
          </p:cNvCxnSpPr>
          <p:nvPr/>
        </p:nvCxnSpPr>
        <p:spPr>
          <a:xfrm flipH="1" flipV="1">
            <a:off x="7156175" y="2523714"/>
            <a:ext cx="903456" cy="20621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Прямая соединительная линия 280"/>
          <p:cNvCxnSpPr/>
          <p:nvPr/>
        </p:nvCxnSpPr>
        <p:spPr>
          <a:xfrm flipH="1">
            <a:off x="5896810" y="2527005"/>
            <a:ext cx="1278298" cy="2633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Прямая соединительная линия 285"/>
          <p:cNvCxnSpPr/>
          <p:nvPr/>
        </p:nvCxnSpPr>
        <p:spPr>
          <a:xfrm flipH="1">
            <a:off x="3801139" y="2549826"/>
            <a:ext cx="1779487" cy="5761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Прямая соединительная линия 292"/>
          <p:cNvCxnSpPr/>
          <p:nvPr/>
        </p:nvCxnSpPr>
        <p:spPr>
          <a:xfrm flipH="1">
            <a:off x="1685362" y="2600765"/>
            <a:ext cx="2130587" cy="9744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Прямая соединительная линия 321"/>
          <p:cNvCxnSpPr/>
          <p:nvPr/>
        </p:nvCxnSpPr>
        <p:spPr>
          <a:xfrm>
            <a:off x="1702021" y="2711767"/>
            <a:ext cx="766176" cy="118138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3" name="Прямая соединительная линия 422"/>
          <p:cNvCxnSpPr/>
          <p:nvPr/>
        </p:nvCxnSpPr>
        <p:spPr>
          <a:xfrm>
            <a:off x="2468197" y="3893150"/>
            <a:ext cx="373448" cy="70090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7" name="Прямая соединительная линия 426"/>
          <p:cNvCxnSpPr/>
          <p:nvPr/>
        </p:nvCxnSpPr>
        <p:spPr>
          <a:xfrm>
            <a:off x="2841645" y="4611758"/>
            <a:ext cx="381335" cy="8926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0" name="Прямая соединительная линия 429"/>
          <p:cNvCxnSpPr/>
          <p:nvPr/>
        </p:nvCxnSpPr>
        <p:spPr>
          <a:xfrm>
            <a:off x="3222980" y="5504408"/>
            <a:ext cx="174121" cy="104225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2" name="Прямая соединительная линия 431"/>
          <p:cNvCxnSpPr/>
          <p:nvPr/>
        </p:nvCxnSpPr>
        <p:spPr>
          <a:xfrm flipH="1">
            <a:off x="1900833" y="6529694"/>
            <a:ext cx="1496268" cy="11740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4" name="Прямая со стрелкой 433"/>
          <p:cNvCxnSpPr>
            <a:endCxn id="421" idx="2"/>
          </p:cNvCxnSpPr>
          <p:nvPr/>
        </p:nvCxnSpPr>
        <p:spPr>
          <a:xfrm flipH="1" flipV="1">
            <a:off x="1844822" y="6083024"/>
            <a:ext cx="73443" cy="57121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6" name="Прямая соединительная линия 435"/>
          <p:cNvCxnSpPr/>
          <p:nvPr/>
        </p:nvCxnSpPr>
        <p:spPr>
          <a:xfrm flipV="1">
            <a:off x="9501723" y="2778605"/>
            <a:ext cx="0" cy="212469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8" name="Прямая соединительная линия 437"/>
          <p:cNvCxnSpPr>
            <a:endCxn id="136" idx="0"/>
          </p:cNvCxnSpPr>
          <p:nvPr/>
        </p:nvCxnSpPr>
        <p:spPr>
          <a:xfrm flipH="1" flipV="1">
            <a:off x="8212033" y="2561657"/>
            <a:ext cx="1289692" cy="2169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1" name="Прямая со стрелкой 440"/>
          <p:cNvCxnSpPr>
            <a:stCxn id="135" idx="0"/>
          </p:cNvCxnSpPr>
          <p:nvPr/>
        </p:nvCxnSpPr>
        <p:spPr>
          <a:xfrm flipH="1" flipV="1">
            <a:off x="7306613" y="2553336"/>
            <a:ext cx="753018" cy="1765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6" name="Прямая со стрелкой 445"/>
          <p:cNvCxnSpPr>
            <a:stCxn id="136" idx="0"/>
          </p:cNvCxnSpPr>
          <p:nvPr/>
        </p:nvCxnSpPr>
        <p:spPr>
          <a:xfrm flipH="1" flipV="1">
            <a:off x="7203980" y="2548460"/>
            <a:ext cx="1008053" cy="1319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7" name="Group 80"/>
          <p:cNvGrpSpPr>
            <a:grpSpLocks/>
          </p:cNvGrpSpPr>
          <p:nvPr/>
        </p:nvGrpSpPr>
        <p:grpSpPr bwMode="auto">
          <a:xfrm>
            <a:off x="37924" y="-838025"/>
            <a:ext cx="766762" cy="712789"/>
            <a:chOff x="5878" y="906"/>
            <a:chExt cx="545" cy="537"/>
          </a:xfrm>
        </p:grpSpPr>
        <p:sp>
          <p:nvSpPr>
            <p:cNvPr id="458" name="Freeform 81"/>
            <p:cNvSpPr>
              <a:spLocks/>
            </p:cNvSpPr>
            <p:nvPr/>
          </p:nvSpPr>
          <p:spPr bwMode="auto">
            <a:xfrm>
              <a:off x="5971" y="994"/>
              <a:ext cx="366" cy="334"/>
            </a:xfrm>
            <a:custGeom>
              <a:avLst/>
              <a:gdLst>
                <a:gd name="T0" fmla="*/ 0 w 1488"/>
                <a:gd name="T1" fmla="*/ 0 h 1489"/>
                <a:gd name="T2" fmla="*/ 0 w 1488"/>
                <a:gd name="T3" fmla="*/ 0 h 1489"/>
                <a:gd name="T4" fmla="*/ 0 w 1488"/>
                <a:gd name="T5" fmla="*/ 0 h 1489"/>
                <a:gd name="T6" fmla="*/ 0 w 1488"/>
                <a:gd name="T7" fmla="*/ 0 h 1489"/>
                <a:gd name="T8" fmla="*/ 0 w 1488"/>
                <a:gd name="T9" fmla="*/ 0 h 1489"/>
                <a:gd name="T10" fmla="*/ 0 w 1488"/>
                <a:gd name="T11" fmla="*/ 0 h 1489"/>
                <a:gd name="T12" fmla="*/ 0 w 1488"/>
                <a:gd name="T13" fmla="*/ 0 h 1489"/>
                <a:gd name="T14" fmla="*/ 0 w 1488"/>
                <a:gd name="T15" fmla="*/ 0 h 1489"/>
                <a:gd name="T16" fmla="*/ 0 w 1488"/>
                <a:gd name="T17" fmla="*/ 0 h 1489"/>
                <a:gd name="T18" fmla="*/ 0 w 1488"/>
                <a:gd name="T19" fmla="*/ 0 h 1489"/>
                <a:gd name="T20" fmla="*/ 0 w 1488"/>
                <a:gd name="T21" fmla="*/ 0 h 1489"/>
                <a:gd name="T22" fmla="*/ 0 w 1488"/>
                <a:gd name="T23" fmla="*/ 0 h 1489"/>
                <a:gd name="T24" fmla="*/ 0 w 1488"/>
                <a:gd name="T25" fmla="*/ 0 h 1489"/>
                <a:gd name="T26" fmla="*/ 0 w 1488"/>
                <a:gd name="T27" fmla="*/ 0 h 1489"/>
                <a:gd name="T28" fmla="*/ 0 w 1488"/>
                <a:gd name="T29" fmla="*/ 0 h 1489"/>
                <a:gd name="T30" fmla="*/ 0 w 1488"/>
                <a:gd name="T31" fmla="*/ 0 h 1489"/>
                <a:gd name="T32" fmla="*/ 0 w 1488"/>
                <a:gd name="T33" fmla="*/ 0 h 14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88"/>
                <a:gd name="T52" fmla="*/ 0 h 1489"/>
                <a:gd name="T53" fmla="*/ 1488 w 1488"/>
                <a:gd name="T54" fmla="*/ 1489 h 14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88" h="1489">
                  <a:moveTo>
                    <a:pt x="0" y="744"/>
                  </a:moveTo>
                  <a:lnTo>
                    <a:pt x="492" y="618"/>
                  </a:lnTo>
                  <a:lnTo>
                    <a:pt x="372" y="372"/>
                  </a:lnTo>
                  <a:lnTo>
                    <a:pt x="618" y="492"/>
                  </a:lnTo>
                  <a:lnTo>
                    <a:pt x="744" y="0"/>
                  </a:lnTo>
                  <a:lnTo>
                    <a:pt x="870" y="492"/>
                  </a:lnTo>
                  <a:lnTo>
                    <a:pt x="1116" y="372"/>
                  </a:lnTo>
                  <a:lnTo>
                    <a:pt x="990" y="618"/>
                  </a:lnTo>
                  <a:lnTo>
                    <a:pt x="1488" y="744"/>
                  </a:lnTo>
                  <a:lnTo>
                    <a:pt x="990" y="870"/>
                  </a:lnTo>
                  <a:lnTo>
                    <a:pt x="1116" y="1116"/>
                  </a:lnTo>
                  <a:lnTo>
                    <a:pt x="870" y="990"/>
                  </a:lnTo>
                  <a:lnTo>
                    <a:pt x="744" y="1489"/>
                  </a:lnTo>
                  <a:lnTo>
                    <a:pt x="618" y="990"/>
                  </a:lnTo>
                  <a:lnTo>
                    <a:pt x="372" y="1116"/>
                  </a:lnTo>
                  <a:lnTo>
                    <a:pt x="492" y="870"/>
                  </a:lnTo>
                  <a:lnTo>
                    <a:pt x="0" y="74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 sz="18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59" name="Freeform 82"/>
            <p:cNvSpPr>
              <a:spLocks/>
            </p:cNvSpPr>
            <p:nvPr/>
          </p:nvSpPr>
          <p:spPr bwMode="auto">
            <a:xfrm>
              <a:off x="6154" y="994"/>
              <a:ext cx="31" cy="167"/>
            </a:xfrm>
            <a:custGeom>
              <a:avLst/>
              <a:gdLst>
                <a:gd name="T0" fmla="*/ 0 w 126"/>
                <a:gd name="T1" fmla="*/ 0 h 744"/>
                <a:gd name="T2" fmla="*/ 0 w 126"/>
                <a:gd name="T3" fmla="*/ 0 h 744"/>
                <a:gd name="T4" fmla="*/ 0 w 126"/>
                <a:gd name="T5" fmla="*/ 0 h 744"/>
                <a:gd name="T6" fmla="*/ 0 w 126"/>
                <a:gd name="T7" fmla="*/ 0 h 7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6"/>
                <a:gd name="T13" fmla="*/ 0 h 744"/>
                <a:gd name="T14" fmla="*/ 126 w 126"/>
                <a:gd name="T15" fmla="*/ 744 h 7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6" h="744">
                  <a:moveTo>
                    <a:pt x="0" y="0"/>
                  </a:moveTo>
                  <a:lnTo>
                    <a:pt x="0" y="744"/>
                  </a:lnTo>
                  <a:lnTo>
                    <a:pt x="126" y="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 sz="18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60" name="Freeform 83"/>
            <p:cNvSpPr>
              <a:spLocks/>
            </p:cNvSpPr>
            <p:nvPr/>
          </p:nvSpPr>
          <p:spPr bwMode="auto">
            <a:xfrm>
              <a:off x="6154" y="1161"/>
              <a:ext cx="183" cy="28"/>
            </a:xfrm>
            <a:custGeom>
              <a:avLst/>
              <a:gdLst>
                <a:gd name="T0" fmla="*/ 0 w 744"/>
                <a:gd name="T1" fmla="*/ 0 h 126"/>
                <a:gd name="T2" fmla="*/ 0 w 744"/>
                <a:gd name="T3" fmla="*/ 0 h 126"/>
                <a:gd name="T4" fmla="*/ 0 w 744"/>
                <a:gd name="T5" fmla="*/ 0 h 126"/>
                <a:gd name="T6" fmla="*/ 0 w 744"/>
                <a:gd name="T7" fmla="*/ 0 h 1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44"/>
                <a:gd name="T13" fmla="*/ 0 h 126"/>
                <a:gd name="T14" fmla="*/ 744 w 744"/>
                <a:gd name="T15" fmla="*/ 126 h 1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44" h="126">
                  <a:moveTo>
                    <a:pt x="0" y="0"/>
                  </a:moveTo>
                  <a:lnTo>
                    <a:pt x="744" y="0"/>
                  </a:lnTo>
                  <a:lnTo>
                    <a:pt x="246" y="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 sz="18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61" name="Freeform 84"/>
            <p:cNvSpPr>
              <a:spLocks/>
            </p:cNvSpPr>
            <p:nvPr/>
          </p:nvSpPr>
          <p:spPr bwMode="auto">
            <a:xfrm>
              <a:off x="6123" y="1161"/>
              <a:ext cx="31" cy="167"/>
            </a:xfrm>
            <a:custGeom>
              <a:avLst/>
              <a:gdLst>
                <a:gd name="T0" fmla="*/ 0 w 126"/>
                <a:gd name="T1" fmla="*/ 0 h 745"/>
                <a:gd name="T2" fmla="*/ 0 w 126"/>
                <a:gd name="T3" fmla="*/ 0 h 745"/>
                <a:gd name="T4" fmla="*/ 0 w 126"/>
                <a:gd name="T5" fmla="*/ 0 h 745"/>
                <a:gd name="T6" fmla="*/ 0 w 126"/>
                <a:gd name="T7" fmla="*/ 0 h 7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6"/>
                <a:gd name="T13" fmla="*/ 0 h 745"/>
                <a:gd name="T14" fmla="*/ 126 w 126"/>
                <a:gd name="T15" fmla="*/ 745 h 7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6" h="745">
                  <a:moveTo>
                    <a:pt x="126" y="0"/>
                  </a:moveTo>
                  <a:lnTo>
                    <a:pt x="126" y="745"/>
                  </a:lnTo>
                  <a:lnTo>
                    <a:pt x="0" y="246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 sz="18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62" name="Freeform 85"/>
            <p:cNvSpPr>
              <a:spLocks/>
            </p:cNvSpPr>
            <p:nvPr/>
          </p:nvSpPr>
          <p:spPr bwMode="auto">
            <a:xfrm>
              <a:off x="5971" y="1133"/>
              <a:ext cx="183" cy="28"/>
            </a:xfrm>
            <a:custGeom>
              <a:avLst/>
              <a:gdLst>
                <a:gd name="T0" fmla="*/ 0 w 744"/>
                <a:gd name="T1" fmla="*/ 0 h 126"/>
                <a:gd name="T2" fmla="*/ 0 w 744"/>
                <a:gd name="T3" fmla="*/ 0 h 126"/>
                <a:gd name="T4" fmla="*/ 0 w 744"/>
                <a:gd name="T5" fmla="*/ 0 h 126"/>
                <a:gd name="T6" fmla="*/ 0 w 744"/>
                <a:gd name="T7" fmla="*/ 0 h 1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44"/>
                <a:gd name="T13" fmla="*/ 0 h 126"/>
                <a:gd name="T14" fmla="*/ 744 w 744"/>
                <a:gd name="T15" fmla="*/ 126 h 1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44" h="126">
                  <a:moveTo>
                    <a:pt x="744" y="126"/>
                  </a:moveTo>
                  <a:lnTo>
                    <a:pt x="0" y="126"/>
                  </a:lnTo>
                  <a:lnTo>
                    <a:pt x="492" y="0"/>
                  </a:lnTo>
                  <a:lnTo>
                    <a:pt x="744" y="1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 sz="18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63" name="Freeform 86"/>
            <p:cNvSpPr>
              <a:spLocks/>
            </p:cNvSpPr>
            <p:nvPr/>
          </p:nvSpPr>
          <p:spPr bwMode="auto">
            <a:xfrm>
              <a:off x="6154" y="1078"/>
              <a:ext cx="92" cy="83"/>
            </a:xfrm>
            <a:custGeom>
              <a:avLst/>
              <a:gdLst>
                <a:gd name="T0" fmla="*/ 0 w 372"/>
                <a:gd name="T1" fmla="*/ 0 h 372"/>
                <a:gd name="T2" fmla="*/ 0 w 372"/>
                <a:gd name="T3" fmla="*/ 0 h 372"/>
                <a:gd name="T4" fmla="*/ 0 w 372"/>
                <a:gd name="T5" fmla="*/ 0 h 372"/>
                <a:gd name="T6" fmla="*/ 0 w 372"/>
                <a:gd name="T7" fmla="*/ 0 h 3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2"/>
                <a:gd name="T13" fmla="*/ 0 h 372"/>
                <a:gd name="T14" fmla="*/ 372 w 372"/>
                <a:gd name="T15" fmla="*/ 372 h 3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2" h="372">
                  <a:moveTo>
                    <a:pt x="0" y="372"/>
                  </a:moveTo>
                  <a:lnTo>
                    <a:pt x="372" y="0"/>
                  </a:lnTo>
                  <a:lnTo>
                    <a:pt x="246" y="246"/>
                  </a:lnTo>
                  <a:lnTo>
                    <a:pt x="0" y="3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 sz="18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64" name="Freeform 87"/>
            <p:cNvSpPr>
              <a:spLocks/>
            </p:cNvSpPr>
            <p:nvPr/>
          </p:nvSpPr>
          <p:spPr bwMode="auto">
            <a:xfrm>
              <a:off x="6135" y="1161"/>
              <a:ext cx="111" cy="98"/>
            </a:xfrm>
            <a:custGeom>
              <a:avLst/>
              <a:gdLst>
                <a:gd name="T0" fmla="*/ 0 w 372"/>
                <a:gd name="T1" fmla="*/ 0 h 372"/>
                <a:gd name="T2" fmla="*/ 0 w 372"/>
                <a:gd name="T3" fmla="*/ 0 h 372"/>
                <a:gd name="T4" fmla="*/ 0 w 372"/>
                <a:gd name="T5" fmla="*/ 0 h 372"/>
                <a:gd name="T6" fmla="*/ 0 w 372"/>
                <a:gd name="T7" fmla="*/ 0 h 3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2"/>
                <a:gd name="T13" fmla="*/ 0 h 372"/>
                <a:gd name="T14" fmla="*/ 372 w 372"/>
                <a:gd name="T15" fmla="*/ 372 h 3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2" h="372">
                  <a:moveTo>
                    <a:pt x="0" y="0"/>
                  </a:moveTo>
                  <a:lnTo>
                    <a:pt x="372" y="372"/>
                  </a:lnTo>
                  <a:lnTo>
                    <a:pt x="126" y="2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 sz="18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65" name="Freeform 88"/>
            <p:cNvSpPr>
              <a:spLocks/>
            </p:cNvSpPr>
            <p:nvPr/>
          </p:nvSpPr>
          <p:spPr bwMode="auto">
            <a:xfrm>
              <a:off x="6063" y="1161"/>
              <a:ext cx="91" cy="84"/>
            </a:xfrm>
            <a:custGeom>
              <a:avLst/>
              <a:gdLst>
                <a:gd name="T0" fmla="*/ 0 w 372"/>
                <a:gd name="T1" fmla="*/ 0 h 372"/>
                <a:gd name="T2" fmla="*/ 0 w 372"/>
                <a:gd name="T3" fmla="*/ 0 h 372"/>
                <a:gd name="T4" fmla="*/ 0 w 372"/>
                <a:gd name="T5" fmla="*/ 0 h 372"/>
                <a:gd name="T6" fmla="*/ 0 w 372"/>
                <a:gd name="T7" fmla="*/ 0 h 3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2"/>
                <a:gd name="T13" fmla="*/ 0 h 372"/>
                <a:gd name="T14" fmla="*/ 372 w 372"/>
                <a:gd name="T15" fmla="*/ 372 h 3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2" h="372">
                  <a:moveTo>
                    <a:pt x="372" y="0"/>
                  </a:moveTo>
                  <a:lnTo>
                    <a:pt x="0" y="372"/>
                  </a:lnTo>
                  <a:lnTo>
                    <a:pt x="120" y="126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 sz="18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66" name="Freeform 89"/>
            <p:cNvSpPr>
              <a:spLocks/>
            </p:cNvSpPr>
            <p:nvPr/>
          </p:nvSpPr>
          <p:spPr bwMode="auto">
            <a:xfrm>
              <a:off x="6063" y="1080"/>
              <a:ext cx="91" cy="83"/>
            </a:xfrm>
            <a:custGeom>
              <a:avLst/>
              <a:gdLst>
                <a:gd name="T0" fmla="*/ 0 w 372"/>
                <a:gd name="T1" fmla="*/ 0 h 372"/>
                <a:gd name="T2" fmla="*/ 0 w 372"/>
                <a:gd name="T3" fmla="*/ 0 h 372"/>
                <a:gd name="T4" fmla="*/ 0 w 372"/>
                <a:gd name="T5" fmla="*/ 0 h 372"/>
                <a:gd name="T6" fmla="*/ 0 w 372"/>
                <a:gd name="T7" fmla="*/ 0 h 3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2"/>
                <a:gd name="T13" fmla="*/ 0 h 372"/>
                <a:gd name="T14" fmla="*/ 372 w 372"/>
                <a:gd name="T15" fmla="*/ 372 h 3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2" h="372">
                  <a:moveTo>
                    <a:pt x="372" y="372"/>
                  </a:moveTo>
                  <a:lnTo>
                    <a:pt x="0" y="0"/>
                  </a:lnTo>
                  <a:lnTo>
                    <a:pt x="246" y="120"/>
                  </a:lnTo>
                  <a:lnTo>
                    <a:pt x="372" y="3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 sz="18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67" name="Rectangle 90"/>
            <p:cNvSpPr>
              <a:spLocks noChangeArrowheads="1"/>
            </p:cNvSpPr>
            <p:nvPr/>
          </p:nvSpPr>
          <p:spPr bwMode="auto">
            <a:xfrm>
              <a:off x="6125" y="906"/>
              <a:ext cx="43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eaLnBrk="0" hangingPunct="0"/>
              <a:r>
                <a:rPr lang="ru-RU" sz="1000" b="1">
                  <a:solidFill>
                    <a:srgbClr val="000000"/>
                  </a:solidFill>
                </a:rPr>
                <a:t>С</a:t>
              </a:r>
              <a:endParaRPr lang="ru-RU" sz="2100">
                <a:solidFill>
                  <a:srgbClr val="000000"/>
                </a:solidFill>
              </a:endParaRPr>
            </a:p>
          </p:txBody>
        </p:sp>
        <p:sp>
          <p:nvSpPr>
            <p:cNvPr id="468" name="Rectangle 91"/>
            <p:cNvSpPr>
              <a:spLocks noChangeArrowheads="1"/>
            </p:cNvSpPr>
            <p:nvPr/>
          </p:nvSpPr>
          <p:spPr bwMode="auto">
            <a:xfrm>
              <a:off x="6369" y="1137"/>
              <a:ext cx="5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 sz="18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69" name="Rectangle 92"/>
            <p:cNvSpPr>
              <a:spLocks noChangeArrowheads="1"/>
            </p:cNvSpPr>
            <p:nvPr/>
          </p:nvSpPr>
          <p:spPr bwMode="auto">
            <a:xfrm>
              <a:off x="6368" y="1143"/>
              <a:ext cx="40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eaLnBrk="0" hangingPunct="0"/>
              <a:r>
                <a:rPr lang="ru-RU" sz="1000" b="1">
                  <a:solidFill>
                    <a:srgbClr val="000000"/>
                  </a:solidFill>
                </a:rPr>
                <a:t>В</a:t>
              </a:r>
              <a:endParaRPr lang="ru-RU" sz="2100">
                <a:solidFill>
                  <a:srgbClr val="000000"/>
                </a:solidFill>
              </a:endParaRPr>
            </a:p>
          </p:txBody>
        </p:sp>
        <p:sp>
          <p:nvSpPr>
            <p:cNvPr id="470" name="Rectangle 93"/>
            <p:cNvSpPr>
              <a:spLocks noChangeArrowheads="1"/>
            </p:cNvSpPr>
            <p:nvPr/>
          </p:nvSpPr>
          <p:spPr bwMode="auto">
            <a:xfrm>
              <a:off x="5878" y="1137"/>
              <a:ext cx="8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 sz="18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71" name="Rectangle 94"/>
            <p:cNvSpPr>
              <a:spLocks noChangeArrowheads="1"/>
            </p:cNvSpPr>
            <p:nvPr/>
          </p:nvSpPr>
          <p:spPr bwMode="auto">
            <a:xfrm>
              <a:off x="5878" y="1143"/>
              <a:ext cx="31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eaLnBrk="0" hangingPunct="0"/>
              <a:r>
                <a:rPr lang="ru-RU" sz="1000" b="1">
                  <a:solidFill>
                    <a:srgbClr val="000000"/>
                  </a:solidFill>
                </a:rPr>
                <a:t>З</a:t>
              </a:r>
              <a:endParaRPr lang="ru-RU" sz="2100">
                <a:solidFill>
                  <a:srgbClr val="000000"/>
                </a:solidFill>
              </a:endParaRPr>
            </a:p>
          </p:txBody>
        </p:sp>
        <p:sp>
          <p:nvSpPr>
            <p:cNvPr id="472" name="Rectangle 95"/>
            <p:cNvSpPr>
              <a:spLocks noChangeArrowheads="1"/>
            </p:cNvSpPr>
            <p:nvPr/>
          </p:nvSpPr>
          <p:spPr bwMode="auto">
            <a:xfrm>
              <a:off x="6132" y="1346"/>
              <a:ext cx="5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 sz="18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73" name="Rectangle 96"/>
            <p:cNvSpPr>
              <a:spLocks noChangeArrowheads="1"/>
            </p:cNvSpPr>
            <p:nvPr/>
          </p:nvSpPr>
          <p:spPr bwMode="auto">
            <a:xfrm>
              <a:off x="6133" y="1352"/>
              <a:ext cx="66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eaLnBrk="0" hangingPunct="0"/>
              <a:r>
                <a:rPr lang="ru-RU" sz="1000" b="1">
                  <a:solidFill>
                    <a:srgbClr val="000000"/>
                  </a:solidFill>
                </a:rPr>
                <a:t>Ю</a:t>
              </a:r>
              <a:endParaRPr lang="ru-RU" sz="21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16665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129</Words>
  <Application>Microsoft Office PowerPoint</Application>
  <PresentationFormat>Широкоэкранный</PresentationFormat>
  <Paragraphs>53</Paragraphs>
  <Slides>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Impact</vt:lpstr>
      <vt:lpstr>Times New Roman</vt:lpstr>
      <vt:lpstr>Тема Office</vt:lpstr>
      <vt:lpstr>Фотография Photo Editor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21</cp:revision>
  <dcterms:created xsi:type="dcterms:W3CDTF">2022-08-05T08:30:50Z</dcterms:created>
  <dcterms:modified xsi:type="dcterms:W3CDTF">2022-08-09T08:52:28Z</dcterms:modified>
</cp:coreProperties>
</file>