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196" autoAdjust="0"/>
  </p:normalViewPr>
  <p:slideViewPr>
    <p:cSldViewPr snapToGrid="0">
      <p:cViewPr>
        <p:scale>
          <a:sx n="82" d="100"/>
          <a:sy n="82" d="100"/>
        </p:scale>
        <p:origin x="1596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8777-0887-470C-9909-9D5C394A1EC4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B1B1A-416A-4E4C-9976-C09130A6DB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519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8777-0887-470C-9909-9D5C394A1EC4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B1B1A-416A-4E4C-9976-C09130A6DB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060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8777-0887-470C-9909-9D5C394A1EC4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B1B1A-416A-4E4C-9976-C09130A6DB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941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8777-0887-470C-9909-9D5C394A1EC4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B1B1A-416A-4E4C-9976-C09130A6DB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034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8777-0887-470C-9909-9D5C394A1EC4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B1B1A-416A-4E4C-9976-C09130A6DB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805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8777-0887-470C-9909-9D5C394A1EC4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B1B1A-416A-4E4C-9976-C09130A6DB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950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8777-0887-470C-9909-9D5C394A1EC4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B1B1A-416A-4E4C-9976-C09130A6DB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100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8777-0887-470C-9909-9D5C394A1EC4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B1B1A-416A-4E4C-9976-C09130A6DB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228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8777-0887-470C-9909-9D5C394A1EC4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B1B1A-416A-4E4C-9976-C09130A6DB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591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8777-0887-470C-9909-9D5C394A1EC4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B1B1A-416A-4E4C-9976-C09130A6DB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053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8777-0887-470C-9909-9D5C394A1EC4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B1B1A-416A-4E4C-9976-C09130A6DB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668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A8777-0887-470C-9909-9D5C394A1EC4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B1B1A-416A-4E4C-9976-C09130A6DB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00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.jpeg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10" Type="http://schemas.openxmlformats.org/officeDocument/2006/relationships/image" Target="../media/image7.jpeg"/><Relationship Id="rId4" Type="http://schemas.openxmlformats.org/officeDocument/2006/relationships/image" Target="../media/image3.wmf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0543" y="3602038"/>
            <a:ext cx="9144000" cy="1655762"/>
          </a:xfrm>
        </p:spPr>
        <p:txBody>
          <a:bodyPr/>
          <a:lstStyle/>
          <a:p>
            <a:endParaRPr lang="ru-RU"/>
          </a:p>
        </p:txBody>
      </p:sp>
      <p:pic>
        <p:nvPicPr>
          <p:cNvPr id="4" name="Picture 662" descr="C:\Users\гочс1\Desktop\Робинзон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96" y="-41309"/>
            <a:ext cx="12199296" cy="676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80"/>
          <p:cNvGrpSpPr>
            <a:grpSpLocks/>
          </p:cNvGrpSpPr>
          <p:nvPr/>
        </p:nvGrpSpPr>
        <p:grpSpPr bwMode="auto">
          <a:xfrm>
            <a:off x="110277" y="159996"/>
            <a:ext cx="866468" cy="853202"/>
            <a:chOff x="5878" y="906"/>
            <a:chExt cx="545" cy="537"/>
          </a:xfrm>
        </p:grpSpPr>
        <p:sp>
          <p:nvSpPr>
            <p:cNvPr id="7" name="Freeform 81"/>
            <p:cNvSpPr>
              <a:spLocks/>
            </p:cNvSpPr>
            <p:nvPr/>
          </p:nvSpPr>
          <p:spPr bwMode="auto">
            <a:xfrm>
              <a:off x="5971" y="994"/>
              <a:ext cx="366" cy="334"/>
            </a:xfrm>
            <a:custGeom>
              <a:avLst/>
              <a:gdLst>
                <a:gd name="T0" fmla="*/ 0 w 1488"/>
                <a:gd name="T1" fmla="*/ 0 h 1489"/>
                <a:gd name="T2" fmla="*/ 0 w 1488"/>
                <a:gd name="T3" fmla="*/ 0 h 1489"/>
                <a:gd name="T4" fmla="*/ 0 w 1488"/>
                <a:gd name="T5" fmla="*/ 0 h 1489"/>
                <a:gd name="T6" fmla="*/ 0 w 1488"/>
                <a:gd name="T7" fmla="*/ 0 h 1489"/>
                <a:gd name="T8" fmla="*/ 0 w 1488"/>
                <a:gd name="T9" fmla="*/ 0 h 1489"/>
                <a:gd name="T10" fmla="*/ 0 w 1488"/>
                <a:gd name="T11" fmla="*/ 0 h 1489"/>
                <a:gd name="T12" fmla="*/ 0 w 1488"/>
                <a:gd name="T13" fmla="*/ 0 h 1489"/>
                <a:gd name="T14" fmla="*/ 0 w 1488"/>
                <a:gd name="T15" fmla="*/ 0 h 1489"/>
                <a:gd name="T16" fmla="*/ 0 w 1488"/>
                <a:gd name="T17" fmla="*/ 0 h 1489"/>
                <a:gd name="T18" fmla="*/ 0 w 1488"/>
                <a:gd name="T19" fmla="*/ 0 h 1489"/>
                <a:gd name="T20" fmla="*/ 0 w 1488"/>
                <a:gd name="T21" fmla="*/ 0 h 1489"/>
                <a:gd name="T22" fmla="*/ 0 w 1488"/>
                <a:gd name="T23" fmla="*/ 0 h 1489"/>
                <a:gd name="T24" fmla="*/ 0 w 1488"/>
                <a:gd name="T25" fmla="*/ 0 h 1489"/>
                <a:gd name="T26" fmla="*/ 0 w 1488"/>
                <a:gd name="T27" fmla="*/ 0 h 1489"/>
                <a:gd name="T28" fmla="*/ 0 w 1488"/>
                <a:gd name="T29" fmla="*/ 0 h 1489"/>
                <a:gd name="T30" fmla="*/ 0 w 1488"/>
                <a:gd name="T31" fmla="*/ 0 h 1489"/>
                <a:gd name="T32" fmla="*/ 0 w 1488"/>
                <a:gd name="T33" fmla="*/ 0 h 148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88"/>
                <a:gd name="T52" fmla="*/ 0 h 1489"/>
                <a:gd name="T53" fmla="*/ 1488 w 1488"/>
                <a:gd name="T54" fmla="*/ 1489 h 148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88" h="1489">
                  <a:moveTo>
                    <a:pt x="0" y="744"/>
                  </a:moveTo>
                  <a:lnTo>
                    <a:pt x="492" y="618"/>
                  </a:lnTo>
                  <a:lnTo>
                    <a:pt x="372" y="372"/>
                  </a:lnTo>
                  <a:lnTo>
                    <a:pt x="618" y="492"/>
                  </a:lnTo>
                  <a:lnTo>
                    <a:pt x="744" y="0"/>
                  </a:lnTo>
                  <a:lnTo>
                    <a:pt x="870" y="492"/>
                  </a:lnTo>
                  <a:lnTo>
                    <a:pt x="1116" y="372"/>
                  </a:lnTo>
                  <a:lnTo>
                    <a:pt x="990" y="618"/>
                  </a:lnTo>
                  <a:lnTo>
                    <a:pt x="1488" y="744"/>
                  </a:lnTo>
                  <a:lnTo>
                    <a:pt x="990" y="870"/>
                  </a:lnTo>
                  <a:lnTo>
                    <a:pt x="1116" y="1116"/>
                  </a:lnTo>
                  <a:lnTo>
                    <a:pt x="870" y="990"/>
                  </a:lnTo>
                  <a:lnTo>
                    <a:pt x="744" y="1489"/>
                  </a:lnTo>
                  <a:lnTo>
                    <a:pt x="618" y="990"/>
                  </a:lnTo>
                  <a:lnTo>
                    <a:pt x="372" y="1116"/>
                  </a:lnTo>
                  <a:lnTo>
                    <a:pt x="492" y="870"/>
                  </a:lnTo>
                  <a:lnTo>
                    <a:pt x="0" y="74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ru-RU" sz="21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" name="Freeform 82"/>
            <p:cNvSpPr>
              <a:spLocks/>
            </p:cNvSpPr>
            <p:nvPr/>
          </p:nvSpPr>
          <p:spPr bwMode="auto">
            <a:xfrm>
              <a:off x="6154" y="994"/>
              <a:ext cx="31" cy="167"/>
            </a:xfrm>
            <a:custGeom>
              <a:avLst/>
              <a:gdLst>
                <a:gd name="T0" fmla="*/ 0 w 126"/>
                <a:gd name="T1" fmla="*/ 0 h 744"/>
                <a:gd name="T2" fmla="*/ 0 w 126"/>
                <a:gd name="T3" fmla="*/ 0 h 744"/>
                <a:gd name="T4" fmla="*/ 0 w 126"/>
                <a:gd name="T5" fmla="*/ 0 h 744"/>
                <a:gd name="T6" fmla="*/ 0 w 126"/>
                <a:gd name="T7" fmla="*/ 0 h 7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6"/>
                <a:gd name="T13" fmla="*/ 0 h 744"/>
                <a:gd name="T14" fmla="*/ 126 w 126"/>
                <a:gd name="T15" fmla="*/ 744 h 7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6" h="744">
                  <a:moveTo>
                    <a:pt x="0" y="0"/>
                  </a:moveTo>
                  <a:lnTo>
                    <a:pt x="0" y="744"/>
                  </a:lnTo>
                  <a:lnTo>
                    <a:pt x="126" y="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ru-RU" sz="21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" name="Freeform 83"/>
            <p:cNvSpPr>
              <a:spLocks/>
            </p:cNvSpPr>
            <p:nvPr/>
          </p:nvSpPr>
          <p:spPr bwMode="auto">
            <a:xfrm>
              <a:off x="6154" y="1161"/>
              <a:ext cx="183" cy="28"/>
            </a:xfrm>
            <a:custGeom>
              <a:avLst/>
              <a:gdLst>
                <a:gd name="T0" fmla="*/ 0 w 744"/>
                <a:gd name="T1" fmla="*/ 0 h 126"/>
                <a:gd name="T2" fmla="*/ 0 w 744"/>
                <a:gd name="T3" fmla="*/ 0 h 126"/>
                <a:gd name="T4" fmla="*/ 0 w 744"/>
                <a:gd name="T5" fmla="*/ 0 h 126"/>
                <a:gd name="T6" fmla="*/ 0 w 744"/>
                <a:gd name="T7" fmla="*/ 0 h 12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44"/>
                <a:gd name="T13" fmla="*/ 0 h 126"/>
                <a:gd name="T14" fmla="*/ 744 w 744"/>
                <a:gd name="T15" fmla="*/ 126 h 12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44" h="126">
                  <a:moveTo>
                    <a:pt x="0" y="0"/>
                  </a:moveTo>
                  <a:lnTo>
                    <a:pt x="744" y="0"/>
                  </a:lnTo>
                  <a:lnTo>
                    <a:pt x="246" y="1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ru-RU" sz="21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" name="Freeform 84"/>
            <p:cNvSpPr>
              <a:spLocks/>
            </p:cNvSpPr>
            <p:nvPr/>
          </p:nvSpPr>
          <p:spPr bwMode="auto">
            <a:xfrm>
              <a:off x="6123" y="1161"/>
              <a:ext cx="31" cy="167"/>
            </a:xfrm>
            <a:custGeom>
              <a:avLst/>
              <a:gdLst>
                <a:gd name="T0" fmla="*/ 0 w 126"/>
                <a:gd name="T1" fmla="*/ 0 h 745"/>
                <a:gd name="T2" fmla="*/ 0 w 126"/>
                <a:gd name="T3" fmla="*/ 0 h 745"/>
                <a:gd name="T4" fmla="*/ 0 w 126"/>
                <a:gd name="T5" fmla="*/ 0 h 745"/>
                <a:gd name="T6" fmla="*/ 0 w 126"/>
                <a:gd name="T7" fmla="*/ 0 h 74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6"/>
                <a:gd name="T13" fmla="*/ 0 h 745"/>
                <a:gd name="T14" fmla="*/ 126 w 126"/>
                <a:gd name="T15" fmla="*/ 745 h 74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6" h="745">
                  <a:moveTo>
                    <a:pt x="126" y="0"/>
                  </a:moveTo>
                  <a:lnTo>
                    <a:pt x="126" y="745"/>
                  </a:lnTo>
                  <a:lnTo>
                    <a:pt x="0" y="246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ru-RU" sz="21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1" name="Freeform 85"/>
            <p:cNvSpPr>
              <a:spLocks/>
            </p:cNvSpPr>
            <p:nvPr/>
          </p:nvSpPr>
          <p:spPr bwMode="auto">
            <a:xfrm>
              <a:off x="5971" y="1133"/>
              <a:ext cx="183" cy="28"/>
            </a:xfrm>
            <a:custGeom>
              <a:avLst/>
              <a:gdLst>
                <a:gd name="T0" fmla="*/ 0 w 744"/>
                <a:gd name="T1" fmla="*/ 0 h 126"/>
                <a:gd name="T2" fmla="*/ 0 w 744"/>
                <a:gd name="T3" fmla="*/ 0 h 126"/>
                <a:gd name="T4" fmla="*/ 0 w 744"/>
                <a:gd name="T5" fmla="*/ 0 h 126"/>
                <a:gd name="T6" fmla="*/ 0 w 744"/>
                <a:gd name="T7" fmla="*/ 0 h 12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44"/>
                <a:gd name="T13" fmla="*/ 0 h 126"/>
                <a:gd name="T14" fmla="*/ 744 w 744"/>
                <a:gd name="T15" fmla="*/ 126 h 12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44" h="126">
                  <a:moveTo>
                    <a:pt x="744" y="126"/>
                  </a:moveTo>
                  <a:lnTo>
                    <a:pt x="0" y="126"/>
                  </a:lnTo>
                  <a:lnTo>
                    <a:pt x="492" y="0"/>
                  </a:lnTo>
                  <a:lnTo>
                    <a:pt x="744" y="1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ru-RU" sz="21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" name="Freeform 86"/>
            <p:cNvSpPr>
              <a:spLocks/>
            </p:cNvSpPr>
            <p:nvPr/>
          </p:nvSpPr>
          <p:spPr bwMode="auto">
            <a:xfrm>
              <a:off x="6154" y="1078"/>
              <a:ext cx="92" cy="83"/>
            </a:xfrm>
            <a:custGeom>
              <a:avLst/>
              <a:gdLst>
                <a:gd name="T0" fmla="*/ 0 w 372"/>
                <a:gd name="T1" fmla="*/ 0 h 372"/>
                <a:gd name="T2" fmla="*/ 0 w 372"/>
                <a:gd name="T3" fmla="*/ 0 h 372"/>
                <a:gd name="T4" fmla="*/ 0 w 372"/>
                <a:gd name="T5" fmla="*/ 0 h 372"/>
                <a:gd name="T6" fmla="*/ 0 w 372"/>
                <a:gd name="T7" fmla="*/ 0 h 3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72"/>
                <a:gd name="T13" fmla="*/ 0 h 372"/>
                <a:gd name="T14" fmla="*/ 372 w 372"/>
                <a:gd name="T15" fmla="*/ 372 h 3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72" h="372">
                  <a:moveTo>
                    <a:pt x="0" y="372"/>
                  </a:moveTo>
                  <a:lnTo>
                    <a:pt x="372" y="0"/>
                  </a:lnTo>
                  <a:lnTo>
                    <a:pt x="246" y="246"/>
                  </a:lnTo>
                  <a:lnTo>
                    <a:pt x="0" y="3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ru-RU" sz="21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" name="Freeform 87"/>
            <p:cNvSpPr>
              <a:spLocks/>
            </p:cNvSpPr>
            <p:nvPr/>
          </p:nvSpPr>
          <p:spPr bwMode="auto">
            <a:xfrm>
              <a:off x="6135" y="1161"/>
              <a:ext cx="111" cy="98"/>
            </a:xfrm>
            <a:custGeom>
              <a:avLst/>
              <a:gdLst>
                <a:gd name="T0" fmla="*/ 0 w 372"/>
                <a:gd name="T1" fmla="*/ 0 h 372"/>
                <a:gd name="T2" fmla="*/ 0 w 372"/>
                <a:gd name="T3" fmla="*/ 0 h 372"/>
                <a:gd name="T4" fmla="*/ 0 w 372"/>
                <a:gd name="T5" fmla="*/ 0 h 372"/>
                <a:gd name="T6" fmla="*/ 0 w 372"/>
                <a:gd name="T7" fmla="*/ 0 h 3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72"/>
                <a:gd name="T13" fmla="*/ 0 h 372"/>
                <a:gd name="T14" fmla="*/ 372 w 372"/>
                <a:gd name="T15" fmla="*/ 372 h 3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72" h="372">
                  <a:moveTo>
                    <a:pt x="0" y="0"/>
                  </a:moveTo>
                  <a:lnTo>
                    <a:pt x="372" y="372"/>
                  </a:lnTo>
                  <a:lnTo>
                    <a:pt x="126" y="2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ru-RU" sz="21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4" name="Freeform 88"/>
            <p:cNvSpPr>
              <a:spLocks/>
            </p:cNvSpPr>
            <p:nvPr/>
          </p:nvSpPr>
          <p:spPr bwMode="auto">
            <a:xfrm>
              <a:off x="6063" y="1161"/>
              <a:ext cx="91" cy="84"/>
            </a:xfrm>
            <a:custGeom>
              <a:avLst/>
              <a:gdLst>
                <a:gd name="T0" fmla="*/ 0 w 372"/>
                <a:gd name="T1" fmla="*/ 0 h 372"/>
                <a:gd name="T2" fmla="*/ 0 w 372"/>
                <a:gd name="T3" fmla="*/ 0 h 372"/>
                <a:gd name="T4" fmla="*/ 0 w 372"/>
                <a:gd name="T5" fmla="*/ 0 h 372"/>
                <a:gd name="T6" fmla="*/ 0 w 372"/>
                <a:gd name="T7" fmla="*/ 0 h 3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72"/>
                <a:gd name="T13" fmla="*/ 0 h 372"/>
                <a:gd name="T14" fmla="*/ 372 w 372"/>
                <a:gd name="T15" fmla="*/ 372 h 3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72" h="372">
                  <a:moveTo>
                    <a:pt x="372" y="0"/>
                  </a:moveTo>
                  <a:lnTo>
                    <a:pt x="0" y="372"/>
                  </a:lnTo>
                  <a:lnTo>
                    <a:pt x="120" y="126"/>
                  </a:lnTo>
                  <a:lnTo>
                    <a:pt x="37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ru-RU" sz="21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5" name="Freeform 89"/>
            <p:cNvSpPr>
              <a:spLocks/>
            </p:cNvSpPr>
            <p:nvPr/>
          </p:nvSpPr>
          <p:spPr bwMode="auto">
            <a:xfrm>
              <a:off x="6063" y="1080"/>
              <a:ext cx="91" cy="83"/>
            </a:xfrm>
            <a:custGeom>
              <a:avLst/>
              <a:gdLst>
                <a:gd name="T0" fmla="*/ 0 w 372"/>
                <a:gd name="T1" fmla="*/ 0 h 372"/>
                <a:gd name="T2" fmla="*/ 0 w 372"/>
                <a:gd name="T3" fmla="*/ 0 h 372"/>
                <a:gd name="T4" fmla="*/ 0 w 372"/>
                <a:gd name="T5" fmla="*/ 0 h 372"/>
                <a:gd name="T6" fmla="*/ 0 w 372"/>
                <a:gd name="T7" fmla="*/ 0 h 3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72"/>
                <a:gd name="T13" fmla="*/ 0 h 372"/>
                <a:gd name="T14" fmla="*/ 372 w 372"/>
                <a:gd name="T15" fmla="*/ 372 h 3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72" h="372">
                  <a:moveTo>
                    <a:pt x="372" y="372"/>
                  </a:moveTo>
                  <a:lnTo>
                    <a:pt x="0" y="0"/>
                  </a:lnTo>
                  <a:lnTo>
                    <a:pt x="246" y="120"/>
                  </a:lnTo>
                  <a:lnTo>
                    <a:pt x="372" y="3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ru-RU" sz="21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6" name="Rectangle 90"/>
            <p:cNvSpPr>
              <a:spLocks noChangeArrowheads="1"/>
            </p:cNvSpPr>
            <p:nvPr/>
          </p:nvSpPr>
          <p:spPr bwMode="auto">
            <a:xfrm>
              <a:off x="6125" y="906"/>
              <a:ext cx="43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ru-RU" sz="1200" b="1">
                  <a:solidFill>
                    <a:srgbClr val="000000"/>
                  </a:solidFill>
                </a:rPr>
                <a:t>С</a:t>
              </a: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7" name="Rectangle 91"/>
            <p:cNvSpPr>
              <a:spLocks noChangeArrowheads="1"/>
            </p:cNvSpPr>
            <p:nvPr/>
          </p:nvSpPr>
          <p:spPr bwMode="auto">
            <a:xfrm>
              <a:off x="6369" y="1137"/>
              <a:ext cx="5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ru-RU" sz="21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8" name="Rectangle 92"/>
            <p:cNvSpPr>
              <a:spLocks noChangeArrowheads="1"/>
            </p:cNvSpPr>
            <p:nvPr/>
          </p:nvSpPr>
          <p:spPr bwMode="auto">
            <a:xfrm>
              <a:off x="6368" y="1143"/>
              <a:ext cx="40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ru-RU" sz="1200" b="1">
                  <a:solidFill>
                    <a:srgbClr val="000000"/>
                  </a:solidFill>
                </a:rPr>
                <a:t>В</a:t>
              </a: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9" name="Rectangle 93"/>
            <p:cNvSpPr>
              <a:spLocks noChangeArrowheads="1"/>
            </p:cNvSpPr>
            <p:nvPr/>
          </p:nvSpPr>
          <p:spPr bwMode="auto">
            <a:xfrm>
              <a:off x="5878" y="1137"/>
              <a:ext cx="8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ru-RU" sz="21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0" name="Rectangle 94"/>
            <p:cNvSpPr>
              <a:spLocks noChangeArrowheads="1"/>
            </p:cNvSpPr>
            <p:nvPr/>
          </p:nvSpPr>
          <p:spPr bwMode="auto">
            <a:xfrm>
              <a:off x="5878" y="1143"/>
              <a:ext cx="31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ru-RU" sz="1200" b="1">
                  <a:solidFill>
                    <a:srgbClr val="000000"/>
                  </a:solidFill>
                </a:rPr>
                <a:t>З</a:t>
              </a: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21" name="Rectangle 95"/>
            <p:cNvSpPr>
              <a:spLocks noChangeArrowheads="1"/>
            </p:cNvSpPr>
            <p:nvPr/>
          </p:nvSpPr>
          <p:spPr bwMode="auto">
            <a:xfrm>
              <a:off x="6132" y="1346"/>
              <a:ext cx="5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ru-RU" sz="21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2" name="Rectangle 96"/>
            <p:cNvSpPr>
              <a:spLocks noChangeArrowheads="1"/>
            </p:cNvSpPr>
            <p:nvPr/>
          </p:nvSpPr>
          <p:spPr bwMode="auto">
            <a:xfrm>
              <a:off x="6133" y="1352"/>
              <a:ext cx="66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ru-RU" sz="1200" b="1">
                  <a:solidFill>
                    <a:srgbClr val="000000"/>
                  </a:solidFill>
                </a:rPr>
                <a:t>Ю</a:t>
              </a:r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0" y="-977910"/>
            <a:ext cx="12191999" cy="936601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058" tIns="50529" rIns="101058" bIns="50529" anchor="ctr"/>
          <a:lstStyle>
            <a:lvl1pPr defTabSz="1330325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1330325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330325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330325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330325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3303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3303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3303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3303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ПЛАН ДЕЙСТВИЙ ПРИ ЛИКВИДАЦИИ ЧРЕЗВЫЧАЙНЫХ СИТУАЦИЙ НА ОБЪЕКТАХ </a:t>
            </a:r>
          </a:p>
          <a:p>
            <a:pPr algn="ctr" eaLnBrk="1" hangingPunct="1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ВОЗДУШНОГО ТРАНСПОРТА, В РЕЗУЛЬТАТЕ АВИАЦИОННЫХ ПРОИСШЕСТВИЙ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AutoShape 343"/>
          <p:cNvSpPr>
            <a:spLocks noChangeAspect="1" noChangeArrowheads="1" noTextEdit="1"/>
          </p:cNvSpPr>
          <p:nvPr/>
        </p:nvSpPr>
        <p:spPr bwMode="auto">
          <a:xfrm>
            <a:off x="9794544" y="3807734"/>
            <a:ext cx="2397456" cy="2398735"/>
          </a:xfrm>
          <a:prstGeom prst="rect">
            <a:avLst/>
          </a:prstGeom>
          <a:solidFill>
            <a:srgbClr val="FFFFCC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800" smtClean="0"/>
              <a:t>О</a:t>
            </a:r>
            <a:endParaRPr lang="ru-RU" dirty="0"/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023461"/>
              </p:ext>
            </p:extLst>
          </p:nvPr>
        </p:nvGraphicFramePr>
        <p:xfrm>
          <a:off x="110277" y="5459105"/>
          <a:ext cx="2827445" cy="12566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9989"/>
                <a:gridCol w="959198"/>
                <a:gridCol w="828258"/>
              </a:tblGrid>
              <a:tr h="38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должность Ф.И.О. руководителя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телефон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47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ru-RU" sz="7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7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ПСЧ-46                   </a:t>
                      </a:r>
                      <a:r>
                        <a:rPr lang="ru-RU" sz="7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 О. Кошевого 26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начальник Ползунов А.Ю. </a:t>
                      </a:r>
                      <a:r>
                        <a:rPr lang="ru-RU" sz="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деж.часть</a:t>
                      </a:r>
                      <a:r>
                        <a:rPr lang="ru-RU" sz="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51-100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15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</a:t>
                      </a:r>
                      <a:r>
                        <a:rPr lang="ru-RU" sz="7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ОМВД                       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 Геодезическая 60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Начальник </a:t>
                      </a:r>
                      <a:endParaRPr lang="ru-RU" sz="6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Бобров Е.Г                    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50-200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15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ОЦГБ                                ул. Железнодорожная 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глав.врач</a:t>
                      </a:r>
                      <a:r>
                        <a:rPr lang="ru-RU" sz="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</a:t>
                      </a:r>
                      <a:r>
                        <a:rPr lang="ru-RU" sz="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Лацких</a:t>
                      </a:r>
                      <a:r>
                        <a:rPr lang="ru-RU" sz="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А.В.                    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50-300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6" name="Group 481"/>
          <p:cNvGrpSpPr>
            <a:grpSpLocks/>
          </p:cNvGrpSpPr>
          <p:nvPr/>
        </p:nvGrpSpPr>
        <p:grpSpPr bwMode="auto">
          <a:xfrm>
            <a:off x="1339808" y="565148"/>
            <a:ext cx="2194962" cy="1850506"/>
            <a:chOff x="3360" y="1440"/>
            <a:chExt cx="816" cy="758"/>
          </a:xfrm>
        </p:grpSpPr>
        <p:grpSp>
          <p:nvGrpSpPr>
            <p:cNvPr id="27" name="Group 482"/>
            <p:cNvGrpSpPr>
              <a:grpSpLocks/>
            </p:cNvGrpSpPr>
            <p:nvPr/>
          </p:nvGrpSpPr>
          <p:grpSpPr bwMode="auto">
            <a:xfrm>
              <a:off x="3360" y="1440"/>
              <a:ext cx="143" cy="145"/>
              <a:chOff x="1104" y="671"/>
              <a:chExt cx="143" cy="145"/>
            </a:xfrm>
          </p:grpSpPr>
          <p:sp>
            <p:nvSpPr>
              <p:cNvPr id="41" name="Arc 483"/>
              <p:cNvSpPr>
                <a:spLocks/>
              </p:cNvSpPr>
              <p:nvPr/>
            </p:nvSpPr>
            <p:spPr bwMode="auto">
              <a:xfrm>
                <a:off x="1104" y="671"/>
                <a:ext cx="143" cy="145"/>
              </a:xfrm>
              <a:custGeom>
                <a:avLst/>
                <a:gdLst>
                  <a:gd name="T0" fmla="*/ 0 w 43200"/>
                  <a:gd name="T1" fmla="*/ 0 h 43200"/>
                  <a:gd name="T2" fmla="*/ 0 w 43200"/>
                  <a:gd name="T3" fmla="*/ 0 h 43200"/>
                  <a:gd name="T4" fmla="*/ 0 w 43200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27876" y="42268"/>
                    </a:moveTo>
                    <a:cubicBezTo>
                      <a:pt x="25841" y="42885"/>
                      <a:pt x="23726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43200" stroke="0" extrusionOk="0">
                    <a:moveTo>
                      <a:pt x="27876" y="42268"/>
                    </a:moveTo>
                    <a:cubicBezTo>
                      <a:pt x="25841" y="42885"/>
                      <a:pt x="23726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27876" y="42268"/>
                    </a:lnTo>
                    <a:close/>
                  </a:path>
                </a:pathLst>
              </a:cu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1429" tIns="45715" rIns="91429" bIns="45715" anchor="ctr"/>
              <a:lstStyle/>
              <a:p>
                <a:endParaRPr lang="ru-RU"/>
              </a:p>
            </p:txBody>
          </p:sp>
          <p:sp>
            <p:nvSpPr>
              <p:cNvPr id="42" name="AutoShape 484"/>
              <p:cNvSpPr>
                <a:spLocks noChangeArrowheads="1"/>
              </p:cNvSpPr>
              <p:nvPr/>
            </p:nvSpPr>
            <p:spPr bwMode="auto">
              <a:xfrm>
                <a:off x="1151" y="719"/>
                <a:ext cx="48" cy="48"/>
              </a:xfrm>
              <a:prstGeom prst="flowChartConnector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1429" tIns="45715" rIns="91429" bIns="45715" anchor="ctr"/>
              <a:lstStyle/>
              <a:p>
                <a:endParaRPr lang="ru-RU" b="0"/>
              </a:p>
            </p:txBody>
          </p:sp>
        </p:grpSp>
        <p:grpSp>
          <p:nvGrpSpPr>
            <p:cNvPr id="28" name="Group 485"/>
            <p:cNvGrpSpPr>
              <a:grpSpLocks/>
            </p:cNvGrpSpPr>
            <p:nvPr/>
          </p:nvGrpSpPr>
          <p:grpSpPr bwMode="auto">
            <a:xfrm rot="5400000">
              <a:off x="4032" y="1439"/>
              <a:ext cx="143" cy="145"/>
              <a:chOff x="1104" y="671"/>
              <a:chExt cx="143" cy="145"/>
            </a:xfrm>
          </p:grpSpPr>
          <p:sp>
            <p:nvSpPr>
              <p:cNvPr id="39" name="Arc 486"/>
              <p:cNvSpPr>
                <a:spLocks/>
              </p:cNvSpPr>
              <p:nvPr/>
            </p:nvSpPr>
            <p:spPr bwMode="auto">
              <a:xfrm>
                <a:off x="1104" y="671"/>
                <a:ext cx="143" cy="145"/>
              </a:xfrm>
              <a:custGeom>
                <a:avLst/>
                <a:gdLst>
                  <a:gd name="T0" fmla="*/ 0 w 43200"/>
                  <a:gd name="T1" fmla="*/ 0 h 43200"/>
                  <a:gd name="T2" fmla="*/ 0 w 43200"/>
                  <a:gd name="T3" fmla="*/ 0 h 43200"/>
                  <a:gd name="T4" fmla="*/ 0 w 43200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27876" y="42268"/>
                    </a:moveTo>
                    <a:cubicBezTo>
                      <a:pt x="25841" y="42885"/>
                      <a:pt x="23726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43200" stroke="0" extrusionOk="0">
                    <a:moveTo>
                      <a:pt x="27876" y="42268"/>
                    </a:moveTo>
                    <a:cubicBezTo>
                      <a:pt x="25841" y="42885"/>
                      <a:pt x="23726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27876" y="42268"/>
                    </a:lnTo>
                    <a:close/>
                  </a:path>
                </a:pathLst>
              </a:cu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1429" tIns="45715" rIns="91429" bIns="45715" anchor="ctr"/>
              <a:lstStyle/>
              <a:p>
                <a:endParaRPr lang="ru-RU"/>
              </a:p>
            </p:txBody>
          </p:sp>
          <p:sp>
            <p:nvSpPr>
              <p:cNvPr id="40" name="AutoShape 487"/>
              <p:cNvSpPr>
                <a:spLocks noChangeArrowheads="1"/>
              </p:cNvSpPr>
              <p:nvPr/>
            </p:nvSpPr>
            <p:spPr bwMode="auto">
              <a:xfrm>
                <a:off x="1151" y="719"/>
                <a:ext cx="48" cy="48"/>
              </a:xfrm>
              <a:prstGeom prst="flowChartConnector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1429" tIns="45715" rIns="91429" bIns="45715" anchor="ctr"/>
              <a:lstStyle/>
              <a:p>
                <a:endParaRPr lang="ru-RU" b="0"/>
              </a:p>
            </p:txBody>
          </p:sp>
        </p:grpSp>
        <p:grpSp>
          <p:nvGrpSpPr>
            <p:cNvPr id="29" name="Group 488"/>
            <p:cNvGrpSpPr>
              <a:grpSpLocks/>
            </p:cNvGrpSpPr>
            <p:nvPr/>
          </p:nvGrpSpPr>
          <p:grpSpPr bwMode="auto">
            <a:xfrm rot="10800000">
              <a:off x="4032" y="2053"/>
              <a:ext cx="143" cy="145"/>
              <a:chOff x="1104" y="671"/>
              <a:chExt cx="143" cy="145"/>
            </a:xfrm>
          </p:grpSpPr>
          <p:sp>
            <p:nvSpPr>
              <p:cNvPr id="37" name="Arc 489"/>
              <p:cNvSpPr>
                <a:spLocks/>
              </p:cNvSpPr>
              <p:nvPr/>
            </p:nvSpPr>
            <p:spPr bwMode="auto">
              <a:xfrm>
                <a:off x="1104" y="671"/>
                <a:ext cx="143" cy="145"/>
              </a:xfrm>
              <a:custGeom>
                <a:avLst/>
                <a:gdLst>
                  <a:gd name="T0" fmla="*/ 0 w 43200"/>
                  <a:gd name="T1" fmla="*/ 0 h 43200"/>
                  <a:gd name="T2" fmla="*/ 0 w 43200"/>
                  <a:gd name="T3" fmla="*/ 0 h 43200"/>
                  <a:gd name="T4" fmla="*/ 0 w 43200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27876" y="42268"/>
                    </a:moveTo>
                    <a:cubicBezTo>
                      <a:pt x="25841" y="42885"/>
                      <a:pt x="23726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43200" stroke="0" extrusionOk="0">
                    <a:moveTo>
                      <a:pt x="27876" y="42268"/>
                    </a:moveTo>
                    <a:cubicBezTo>
                      <a:pt x="25841" y="42885"/>
                      <a:pt x="23726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27876" y="42268"/>
                    </a:lnTo>
                    <a:close/>
                  </a:path>
                </a:pathLst>
              </a:cu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wrap="none" lIns="91429" tIns="45715" rIns="91429" bIns="45715" anchor="ctr"/>
              <a:lstStyle/>
              <a:p>
                <a:endParaRPr lang="ru-RU"/>
              </a:p>
            </p:txBody>
          </p:sp>
          <p:sp>
            <p:nvSpPr>
              <p:cNvPr id="38" name="AutoShape 490"/>
              <p:cNvSpPr>
                <a:spLocks noChangeArrowheads="1"/>
              </p:cNvSpPr>
              <p:nvPr/>
            </p:nvSpPr>
            <p:spPr bwMode="auto">
              <a:xfrm>
                <a:off x="1151" y="719"/>
                <a:ext cx="48" cy="48"/>
              </a:xfrm>
              <a:prstGeom prst="flowChartConnector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rot="10800000" wrap="none" lIns="91429" tIns="45715" rIns="91429" bIns="45715" anchor="ctr"/>
              <a:lstStyle/>
              <a:p>
                <a:endParaRPr lang="ru-RU" b="0"/>
              </a:p>
            </p:txBody>
          </p:sp>
        </p:grpSp>
        <p:grpSp>
          <p:nvGrpSpPr>
            <p:cNvPr id="30" name="Group 491"/>
            <p:cNvGrpSpPr>
              <a:grpSpLocks/>
            </p:cNvGrpSpPr>
            <p:nvPr/>
          </p:nvGrpSpPr>
          <p:grpSpPr bwMode="auto">
            <a:xfrm rot="-5400000">
              <a:off x="3372" y="2053"/>
              <a:ext cx="143" cy="145"/>
              <a:chOff x="1104" y="671"/>
              <a:chExt cx="143" cy="145"/>
            </a:xfrm>
          </p:grpSpPr>
          <p:sp>
            <p:nvSpPr>
              <p:cNvPr id="35" name="Arc 492"/>
              <p:cNvSpPr>
                <a:spLocks/>
              </p:cNvSpPr>
              <p:nvPr/>
            </p:nvSpPr>
            <p:spPr bwMode="auto">
              <a:xfrm>
                <a:off x="1104" y="671"/>
                <a:ext cx="143" cy="145"/>
              </a:xfrm>
              <a:custGeom>
                <a:avLst/>
                <a:gdLst>
                  <a:gd name="T0" fmla="*/ 0 w 43200"/>
                  <a:gd name="T1" fmla="*/ 0 h 43200"/>
                  <a:gd name="T2" fmla="*/ 0 w 43200"/>
                  <a:gd name="T3" fmla="*/ 0 h 43200"/>
                  <a:gd name="T4" fmla="*/ 0 w 43200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27876" y="42268"/>
                    </a:moveTo>
                    <a:cubicBezTo>
                      <a:pt x="25841" y="42885"/>
                      <a:pt x="23726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43200" stroke="0" extrusionOk="0">
                    <a:moveTo>
                      <a:pt x="27876" y="42268"/>
                    </a:moveTo>
                    <a:cubicBezTo>
                      <a:pt x="25841" y="42885"/>
                      <a:pt x="23726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27876" y="42268"/>
                    </a:lnTo>
                    <a:close/>
                  </a:path>
                </a:pathLst>
              </a:cu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wrap="none" lIns="91429" tIns="45715" rIns="91429" bIns="45715" anchor="ctr"/>
              <a:lstStyle/>
              <a:p>
                <a:endParaRPr lang="ru-RU"/>
              </a:p>
            </p:txBody>
          </p:sp>
          <p:sp>
            <p:nvSpPr>
              <p:cNvPr id="36" name="AutoShape 493"/>
              <p:cNvSpPr>
                <a:spLocks noChangeArrowheads="1"/>
              </p:cNvSpPr>
              <p:nvPr/>
            </p:nvSpPr>
            <p:spPr bwMode="auto">
              <a:xfrm>
                <a:off x="1151" y="719"/>
                <a:ext cx="48" cy="48"/>
              </a:xfrm>
              <a:prstGeom prst="flowChartConnector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rot="10800000" wrap="none" lIns="91429" tIns="45715" rIns="91429" bIns="45715" anchor="ctr"/>
              <a:lstStyle/>
              <a:p>
                <a:endParaRPr lang="ru-RU" b="0"/>
              </a:p>
            </p:txBody>
          </p:sp>
        </p:grpSp>
        <p:sp>
          <p:nvSpPr>
            <p:cNvPr id="31" name="Line 494"/>
            <p:cNvSpPr>
              <a:spLocks noChangeShapeType="1"/>
            </p:cNvSpPr>
            <p:nvPr/>
          </p:nvSpPr>
          <p:spPr bwMode="auto">
            <a:xfrm>
              <a:off x="3504" y="2112"/>
              <a:ext cx="528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" name="Line 495"/>
            <p:cNvSpPr>
              <a:spLocks noChangeShapeType="1"/>
            </p:cNvSpPr>
            <p:nvPr/>
          </p:nvSpPr>
          <p:spPr bwMode="auto">
            <a:xfrm>
              <a:off x="3456" y="1584"/>
              <a:ext cx="0" cy="48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" name="Line 496"/>
            <p:cNvSpPr>
              <a:spLocks noChangeShapeType="1"/>
            </p:cNvSpPr>
            <p:nvPr/>
          </p:nvSpPr>
          <p:spPr bwMode="auto">
            <a:xfrm>
              <a:off x="3504" y="1532"/>
              <a:ext cx="528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" name="Line 497"/>
            <p:cNvSpPr>
              <a:spLocks noChangeShapeType="1"/>
            </p:cNvSpPr>
            <p:nvPr/>
          </p:nvSpPr>
          <p:spPr bwMode="auto">
            <a:xfrm>
              <a:off x="4091" y="1584"/>
              <a:ext cx="0" cy="48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43" name="Picture 292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079" y="873569"/>
            <a:ext cx="395232" cy="248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288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083" y="909212"/>
            <a:ext cx="404215" cy="243218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287"/>
          <p:cNvPicPr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079" y="1873088"/>
            <a:ext cx="398729" cy="193950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10799995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6" name="Объект 4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7056234"/>
              </p:ext>
            </p:extLst>
          </p:nvPr>
        </p:nvGraphicFramePr>
        <p:xfrm>
          <a:off x="2736853" y="1868175"/>
          <a:ext cx="418468" cy="219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Фотография Photo Editor" r:id="rId7" imgW="7552381" imgH="3858164" progId="">
                  <p:embed/>
                </p:oleObj>
              </mc:Choice>
              <mc:Fallback>
                <p:oleObj name="Фотография Photo Editor" r:id="rId7" imgW="7552381" imgH="3858164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6853" y="1868175"/>
                        <a:ext cx="418468" cy="21974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7" name="Рисунок 46" descr="https://cdn1.vectorstock.com/i/1000x1000/95/80/airplane-crash-flat-icon-vector-12769580.jp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7310" y="1098170"/>
            <a:ext cx="669543" cy="75563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8" name="Group 481"/>
          <p:cNvGrpSpPr>
            <a:grpSpLocks/>
          </p:cNvGrpSpPr>
          <p:nvPr/>
        </p:nvGrpSpPr>
        <p:grpSpPr bwMode="auto">
          <a:xfrm>
            <a:off x="9823637" y="3887395"/>
            <a:ext cx="519472" cy="363327"/>
            <a:chOff x="3360" y="1440"/>
            <a:chExt cx="816" cy="758"/>
          </a:xfrm>
        </p:grpSpPr>
        <p:grpSp>
          <p:nvGrpSpPr>
            <p:cNvPr id="49" name="Group 482"/>
            <p:cNvGrpSpPr>
              <a:grpSpLocks/>
            </p:cNvGrpSpPr>
            <p:nvPr/>
          </p:nvGrpSpPr>
          <p:grpSpPr bwMode="auto">
            <a:xfrm>
              <a:off x="3360" y="1440"/>
              <a:ext cx="143" cy="145"/>
              <a:chOff x="1104" y="671"/>
              <a:chExt cx="143" cy="145"/>
            </a:xfrm>
          </p:grpSpPr>
          <p:sp>
            <p:nvSpPr>
              <p:cNvPr id="63" name="Arc 483"/>
              <p:cNvSpPr>
                <a:spLocks/>
              </p:cNvSpPr>
              <p:nvPr/>
            </p:nvSpPr>
            <p:spPr bwMode="auto">
              <a:xfrm>
                <a:off x="1104" y="671"/>
                <a:ext cx="143" cy="145"/>
              </a:xfrm>
              <a:custGeom>
                <a:avLst/>
                <a:gdLst>
                  <a:gd name="T0" fmla="*/ 0 w 43200"/>
                  <a:gd name="T1" fmla="*/ 0 h 43200"/>
                  <a:gd name="T2" fmla="*/ 0 w 43200"/>
                  <a:gd name="T3" fmla="*/ 0 h 43200"/>
                  <a:gd name="T4" fmla="*/ 0 w 43200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27876" y="42268"/>
                    </a:moveTo>
                    <a:cubicBezTo>
                      <a:pt x="25841" y="42885"/>
                      <a:pt x="23726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43200" stroke="0" extrusionOk="0">
                    <a:moveTo>
                      <a:pt x="27876" y="42268"/>
                    </a:moveTo>
                    <a:cubicBezTo>
                      <a:pt x="25841" y="42885"/>
                      <a:pt x="23726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27876" y="42268"/>
                    </a:lnTo>
                    <a:close/>
                  </a:path>
                </a:pathLst>
              </a:cu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1429" tIns="45715" rIns="91429" bIns="45715" anchor="ctr"/>
              <a:lstStyle/>
              <a:p>
                <a:endParaRPr lang="ru-RU"/>
              </a:p>
            </p:txBody>
          </p:sp>
          <p:sp>
            <p:nvSpPr>
              <p:cNvPr id="64" name="AutoShape 484"/>
              <p:cNvSpPr>
                <a:spLocks noChangeArrowheads="1"/>
              </p:cNvSpPr>
              <p:nvPr/>
            </p:nvSpPr>
            <p:spPr bwMode="auto">
              <a:xfrm>
                <a:off x="1151" y="719"/>
                <a:ext cx="48" cy="48"/>
              </a:xfrm>
              <a:prstGeom prst="flowChartConnector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1429" tIns="45715" rIns="91429" bIns="45715" anchor="ctr"/>
              <a:lstStyle/>
              <a:p>
                <a:endParaRPr lang="ru-RU" b="0"/>
              </a:p>
            </p:txBody>
          </p:sp>
        </p:grpSp>
        <p:grpSp>
          <p:nvGrpSpPr>
            <p:cNvPr id="50" name="Group 485"/>
            <p:cNvGrpSpPr>
              <a:grpSpLocks/>
            </p:cNvGrpSpPr>
            <p:nvPr/>
          </p:nvGrpSpPr>
          <p:grpSpPr bwMode="auto">
            <a:xfrm rot="5400000">
              <a:off x="4032" y="1439"/>
              <a:ext cx="143" cy="145"/>
              <a:chOff x="1104" y="671"/>
              <a:chExt cx="143" cy="145"/>
            </a:xfrm>
          </p:grpSpPr>
          <p:sp>
            <p:nvSpPr>
              <p:cNvPr id="61" name="Arc 486"/>
              <p:cNvSpPr>
                <a:spLocks/>
              </p:cNvSpPr>
              <p:nvPr/>
            </p:nvSpPr>
            <p:spPr bwMode="auto">
              <a:xfrm>
                <a:off x="1104" y="671"/>
                <a:ext cx="143" cy="145"/>
              </a:xfrm>
              <a:custGeom>
                <a:avLst/>
                <a:gdLst>
                  <a:gd name="T0" fmla="*/ 0 w 43200"/>
                  <a:gd name="T1" fmla="*/ 0 h 43200"/>
                  <a:gd name="T2" fmla="*/ 0 w 43200"/>
                  <a:gd name="T3" fmla="*/ 0 h 43200"/>
                  <a:gd name="T4" fmla="*/ 0 w 43200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27876" y="42268"/>
                    </a:moveTo>
                    <a:cubicBezTo>
                      <a:pt x="25841" y="42885"/>
                      <a:pt x="23726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43200" stroke="0" extrusionOk="0">
                    <a:moveTo>
                      <a:pt x="27876" y="42268"/>
                    </a:moveTo>
                    <a:cubicBezTo>
                      <a:pt x="25841" y="42885"/>
                      <a:pt x="23726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27876" y="42268"/>
                    </a:lnTo>
                    <a:close/>
                  </a:path>
                </a:pathLst>
              </a:cu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1429" tIns="45715" rIns="91429" bIns="45715" anchor="ctr"/>
              <a:lstStyle/>
              <a:p>
                <a:endParaRPr lang="ru-RU"/>
              </a:p>
            </p:txBody>
          </p:sp>
          <p:sp>
            <p:nvSpPr>
              <p:cNvPr id="62" name="AutoShape 487"/>
              <p:cNvSpPr>
                <a:spLocks noChangeArrowheads="1"/>
              </p:cNvSpPr>
              <p:nvPr/>
            </p:nvSpPr>
            <p:spPr bwMode="auto">
              <a:xfrm>
                <a:off x="1151" y="719"/>
                <a:ext cx="48" cy="48"/>
              </a:xfrm>
              <a:prstGeom prst="flowChartConnector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1429" tIns="45715" rIns="91429" bIns="45715" anchor="ctr"/>
              <a:lstStyle/>
              <a:p>
                <a:endParaRPr lang="ru-RU" b="0"/>
              </a:p>
            </p:txBody>
          </p:sp>
        </p:grpSp>
        <p:grpSp>
          <p:nvGrpSpPr>
            <p:cNvPr id="51" name="Group 488"/>
            <p:cNvGrpSpPr>
              <a:grpSpLocks/>
            </p:cNvGrpSpPr>
            <p:nvPr/>
          </p:nvGrpSpPr>
          <p:grpSpPr bwMode="auto">
            <a:xfrm rot="10800000">
              <a:off x="4032" y="2053"/>
              <a:ext cx="143" cy="145"/>
              <a:chOff x="1104" y="671"/>
              <a:chExt cx="143" cy="145"/>
            </a:xfrm>
          </p:grpSpPr>
          <p:sp>
            <p:nvSpPr>
              <p:cNvPr id="59" name="Arc 489"/>
              <p:cNvSpPr>
                <a:spLocks/>
              </p:cNvSpPr>
              <p:nvPr/>
            </p:nvSpPr>
            <p:spPr bwMode="auto">
              <a:xfrm>
                <a:off x="1104" y="671"/>
                <a:ext cx="143" cy="145"/>
              </a:xfrm>
              <a:custGeom>
                <a:avLst/>
                <a:gdLst>
                  <a:gd name="T0" fmla="*/ 0 w 43200"/>
                  <a:gd name="T1" fmla="*/ 0 h 43200"/>
                  <a:gd name="T2" fmla="*/ 0 w 43200"/>
                  <a:gd name="T3" fmla="*/ 0 h 43200"/>
                  <a:gd name="T4" fmla="*/ 0 w 43200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27876" y="42268"/>
                    </a:moveTo>
                    <a:cubicBezTo>
                      <a:pt x="25841" y="42885"/>
                      <a:pt x="23726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43200" stroke="0" extrusionOk="0">
                    <a:moveTo>
                      <a:pt x="27876" y="42268"/>
                    </a:moveTo>
                    <a:cubicBezTo>
                      <a:pt x="25841" y="42885"/>
                      <a:pt x="23726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27876" y="42268"/>
                    </a:lnTo>
                    <a:close/>
                  </a:path>
                </a:pathLst>
              </a:cu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wrap="none" lIns="91429" tIns="45715" rIns="91429" bIns="45715" anchor="ctr"/>
              <a:lstStyle/>
              <a:p>
                <a:endParaRPr lang="ru-RU"/>
              </a:p>
            </p:txBody>
          </p:sp>
          <p:sp>
            <p:nvSpPr>
              <p:cNvPr id="60" name="AutoShape 490"/>
              <p:cNvSpPr>
                <a:spLocks noChangeArrowheads="1"/>
              </p:cNvSpPr>
              <p:nvPr/>
            </p:nvSpPr>
            <p:spPr bwMode="auto">
              <a:xfrm>
                <a:off x="1151" y="719"/>
                <a:ext cx="48" cy="48"/>
              </a:xfrm>
              <a:prstGeom prst="flowChartConnector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rot="10800000" wrap="none" lIns="91429" tIns="45715" rIns="91429" bIns="45715" anchor="ctr"/>
              <a:lstStyle/>
              <a:p>
                <a:endParaRPr lang="ru-RU" b="0"/>
              </a:p>
            </p:txBody>
          </p:sp>
        </p:grpSp>
        <p:grpSp>
          <p:nvGrpSpPr>
            <p:cNvPr id="52" name="Group 491"/>
            <p:cNvGrpSpPr>
              <a:grpSpLocks/>
            </p:cNvGrpSpPr>
            <p:nvPr/>
          </p:nvGrpSpPr>
          <p:grpSpPr bwMode="auto">
            <a:xfrm rot="-5400000">
              <a:off x="3372" y="2053"/>
              <a:ext cx="143" cy="145"/>
              <a:chOff x="1104" y="671"/>
              <a:chExt cx="143" cy="145"/>
            </a:xfrm>
          </p:grpSpPr>
          <p:sp>
            <p:nvSpPr>
              <p:cNvPr id="57" name="Arc 492"/>
              <p:cNvSpPr>
                <a:spLocks/>
              </p:cNvSpPr>
              <p:nvPr/>
            </p:nvSpPr>
            <p:spPr bwMode="auto">
              <a:xfrm>
                <a:off x="1104" y="671"/>
                <a:ext cx="143" cy="145"/>
              </a:xfrm>
              <a:custGeom>
                <a:avLst/>
                <a:gdLst>
                  <a:gd name="T0" fmla="*/ 0 w 43200"/>
                  <a:gd name="T1" fmla="*/ 0 h 43200"/>
                  <a:gd name="T2" fmla="*/ 0 w 43200"/>
                  <a:gd name="T3" fmla="*/ 0 h 43200"/>
                  <a:gd name="T4" fmla="*/ 0 w 43200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27876" y="42268"/>
                    </a:moveTo>
                    <a:cubicBezTo>
                      <a:pt x="25841" y="42885"/>
                      <a:pt x="23726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43200" stroke="0" extrusionOk="0">
                    <a:moveTo>
                      <a:pt x="27876" y="42268"/>
                    </a:moveTo>
                    <a:cubicBezTo>
                      <a:pt x="25841" y="42885"/>
                      <a:pt x="23726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27876" y="42268"/>
                    </a:lnTo>
                    <a:close/>
                  </a:path>
                </a:pathLst>
              </a:cu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wrap="none" lIns="91429" tIns="45715" rIns="91429" bIns="45715" anchor="ctr"/>
              <a:lstStyle/>
              <a:p>
                <a:endParaRPr lang="ru-RU"/>
              </a:p>
            </p:txBody>
          </p:sp>
          <p:sp>
            <p:nvSpPr>
              <p:cNvPr id="58" name="AutoShape 493"/>
              <p:cNvSpPr>
                <a:spLocks noChangeArrowheads="1"/>
              </p:cNvSpPr>
              <p:nvPr/>
            </p:nvSpPr>
            <p:spPr bwMode="auto">
              <a:xfrm>
                <a:off x="1151" y="719"/>
                <a:ext cx="48" cy="48"/>
              </a:xfrm>
              <a:prstGeom prst="flowChartConnector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rot="10800000" wrap="none" lIns="91429" tIns="45715" rIns="91429" bIns="45715" anchor="ctr"/>
              <a:lstStyle/>
              <a:p>
                <a:endParaRPr lang="ru-RU" b="0"/>
              </a:p>
            </p:txBody>
          </p:sp>
        </p:grpSp>
        <p:sp>
          <p:nvSpPr>
            <p:cNvPr id="53" name="Line 494"/>
            <p:cNvSpPr>
              <a:spLocks noChangeShapeType="1"/>
            </p:cNvSpPr>
            <p:nvPr/>
          </p:nvSpPr>
          <p:spPr bwMode="auto">
            <a:xfrm>
              <a:off x="3504" y="2112"/>
              <a:ext cx="528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4" name="Line 495"/>
            <p:cNvSpPr>
              <a:spLocks noChangeShapeType="1"/>
            </p:cNvSpPr>
            <p:nvPr/>
          </p:nvSpPr>
          <p:spPr bwMode="auto">
            <a:xfrm>
              <a:off x="3456" y="1584"/>
              <a:ext cx="0" cy="48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5" name="Line 496"/>
            <p:cNvSpPr>
              <a:spLocks noChangeShapeType="1"/>
            </p:cNvSpPr>
            <p:nvPr/>
          </p:nvSpPr>
          <p:spPr bwMode="auto">
            <a:xfrm>
              <a:off x="3504" y="1532"/>
              <a:ext cx="528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6" name="Line 497"/>
            <p:cNvSpPr>
              <a:spLocks noChangeShapeType="1"/>
            </p:cNvSpPr>
            <p:nvPr/>
          </p:nvSpPr>
          <p:spPr bwMode="auto">
            <a:xfrm>
              <a:off x="4091" y="1584"/>
              <a:ext cx="0" cy="48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65" name="Рисунок 64" descr="https://cdn1.vectorstock.com/i/1000x1000/95/80/airplane-crash-flat-icon-vector-12769580.jpg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9340" y="3962400"/>
            <a:ext cx="368066" cy="2786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6" name="Group 469"/>
          <p:cNvGrpSpPr>
            <a:grpSpLocks noChangeAspect="1"/>
          </p:cNvGrpSpPr>
          <p:nvPr/>
        </p:nvGrpSpPr>
        <p:grpSpPr bwMode="auto">
          <a:xfrm flipH="1">
            <a:off x="2797565" y="1362382"/>
            <a:ext cx="478973" cy="195979"/>
            <a:chOff x="2709" y="2586"/>
            <a:chExt cx="4376" cy="2299"/>
          </a:xfrm>
        </p:grpSpPr>
        <p:sp>
          <p:nvSpPr>
            <p:cNvPr id="67" name="AutoShape 508"/>
            <p:cNvSpPr>
              <a:spLocks noChangeAspect="1" noChangeArrowheads="1" noTextEdit="1"/>
            </p:cNvSpPr>
            <p:nvPr/>
          </p:nvSpPr>
          <p:spPr bwMode="auto">
            <a:xfrm>
              <a:off x="2709" y="2586"/>
              <a:ext cx="4376" cy="22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8" name="Oval 507"/>
            <p:cNvSpPr>
              <a:spLocks noChangeArrowheads="1"/>
            </p:cNvSpPr>
            <p:nvPr/>
          </p:nvSpPr>
          <p:spPr bwMode="auto">
            <a:xfrm>
              <a:off x="5109" y="4084"/>
              <a:ext cx="200" cy="557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50800" dir="108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9" name="Oval 506"/>
            <p:cNvSpPr>
              <a:spLocks noChangeArrowheads="1"/>
            </p:cNvSpPr>
            <p:nvPr/>
          </p:nvSpPr>
          <p:spPr bwMode="auto">
            <a:xfrm>
              <a:off x="4850" y="4095"/>
              <a:ext cx="212" cy="569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50800" dir="108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0" name="Oval 505"/>
            <p:cNvSpPr>
              <a:spLocks noChangeArrowheads="1"/>
            </p:cNvSpPr>
            <p:nvPr/>
          </p:nvSpPr>
          <p:spPr bwMode="auto">
            <a:xfrm>
              <a:off x="4579" y="4095"/>
              <a:ext cx="212" cy="569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50800" dir="108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" name="Oval 504"/>
            <p:cNvSpPr>
              <a:spLocks noChangeArrowheads="1"/>
            </p:cNvSpPr>
            <p:nvPr/>
          </p:nvSpPr>
          <p:spPr bwMode="auto">
            <a:xfrm>
              <a:off x="4262" y="4084"/>
              <a:ext cx="200" cy="557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50800" dir="108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2" name="Oval 503"/>
            <p:cNvSpPr>
              <a:spLocks noChangeArrowheads="1"/>
            </p:cNvSpPr>
            <p:nvPr/>
          </p:nvSpPr>
          <p:spPr bwMode="auto">
            <a:xfrm>
              <a:off x="5509" y="4095"/>
              <a:ext cx="211" cy="569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50800" dir="108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3" name="Oval 502"/>
            <p:cNvSpPr>
              <a:spLocks noChangeArrowheads="1"/>
            </p:cNvSpPr>
            <p:nvPr/>
          </p:nvSpPr>
          <p:spPr bwMode="auto">
            <a:xfrm>
              <a:off x="5309" y="4061"/>
              <a:ext cx="141" cy="278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4" name="Oval 501"/>
            <p:cNvSpPr>
              <a:spLocks noChangeArrowheads="1"/>
            </p:cNvSpPr>
            <p:nvPr/>
          </p:nvSpPr>
          <p:spPr bwMode="auto">
            <a:xfrm>
              <a:off x="6967" y="4084"/>
              <a:ext cx="106" cy="371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28398" dir="12393903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5" name="Freeform 500"/>
            <p:cNvSpPr>
              <a:spLocks/>
            </p:cNvSpPr>
            <p:nvPr/>
          </p:nvSpPr>
          <p:spPr bwMode="auto">
            <a:xfrm>
              <a:off x="5309" y="4049"/>
              <a:ext cx="1776" cy="627"/>
            </a:xfrm>
            <a:custGeom>
              <a:avLst/>
              <a:gdLst>
                <a:gd name="T0" fmla="*/ 0 w 115"/>
                <a:gd name="T1" fmla="*/ 7 h 34"/>
                <a:gd name="T2" fmla="*/ 0 w 115"/>
                <a:gd name="T3" fmla="*/ 14 h 34"/>
                <a:gd name="T4" fmla="*/ 17 w 115"/>
                <a:gd name="T5" fmla="*/ 34 h 34"/>
                <a:gd name="T6" fmla="*/ 99 w 115"/>
                <a:gd name="T7" fmla="*/ 32 h 34"/>
                <a:gd name="T8" fmla="*/ 115 w 115"/>
                <a:gd name="T9" fmla="*/ 20 h 34"/>
                <a:gd name="T10" fmla="*/ 115 w 115"/>
                <a:gd name="T11" fmla="*/ 11 h 34"/>
                <a:gd name="T12" fmla="*/ 115 w 115"/>
                <a:gd name="T13" fmla="*/ 5 h 34"/>
                <a:gd name="T14" fmla="*/ 110 w 115"/>
                <a:gd name="T15" fmla="*/ 0 h 34"/>
                <a:gd name="T16" fmla="*/ 92 w 115"/>
                <a:gd name="T17" fmla="*/ 2 h 34"/>
                <a:gd name="T18" fmla="*/ 19 w 115"/>
                <a:gd name="T19" fmla="*/ 3 h 34"/>
                <a:gd name="T20" fmla="*/ 2 w 115"/>
                <a:gd name="T21" fmla="*/ 0 h 34"/>
                <a:gd name="T22" fmla="*/ 0 w 115"/>
                <a:gd name="T23" fmla="*/ 7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5" h="34">
                  <a:moveTo>
                    <a:pt x="0" y="7"/>
                  </a:moveTo>
                  <a:lnTo>
                    <a:pt x="0" y="14"/>
                  </a:lnTo>
                  <a:lnTo>
                    <a:pt x="17" y="34"/>
                  </a:lnTo>
                  <a:lnTo>
                    <a:pt x="99" y="32"/>
                  </a:lnTo>
                  <a:lnTo>
                    <a:pt x="115" y="20"/>
                  </a:lnTo>
                  <a:lnTo>
                    <a:pt x="115" y="11"/>
                  </a:lnTo>
                  <a:lnTo>
                    <a:pt x="115" y="5"/>
                  </a:lnTo>
                  <a:lnTo>
                    <a:pt x="110" y="0"/>
                  </a:lnTo>
                  <a:lnTo>
                    <a:pt x="92" y="2"/>
                  </a:lnTo>
                  <a:lnTo>
                    <a:pt x="19" y="3"/>
                  </a:lnTo>
                  <a:lnTo>
                    <a:pt x="2" y="0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6" name="Freeform 499" descr="Темный горизонтальный"/>
            <p:cNvSpPr>
              <a:spLocks/>
            </p:cNvSpPr>
            <p:nvPr/>
          </p:nvSpPr>
          <p:spPr bwMode="auto">
            <a:xfrm>
              <a:off x="3662" y="4061"/>
              <a:ext cx="635" cy="603"/>
            </a:xfrm>
            <a:custGeom>
              <a:avLst/>
              <a:gdLst>
                <a:gd name="T0" fmla="*/ 25 w 41"/>
                <a:gd name="T1" fmla="*/ 0 h 35"/>
                <a:gd name="T2" fmla="*/ 4 w 41"/>
                <a:gd name="T3" fmla="*/ 1 h 35"/>
                <a:gd name="T4" fmla="*/ 0 w 41"/>
                <a:gd name="T5" fmla="*/ 10 h 35"/>
                <a:gd name="T6" fmla="*/ 3 w 41"/>
                <a:gd name="T7" fmla="*/ 17 h 35"/>
                <a:gd name="T8" fmla="*/ 21 w 41"/>
                <a:gd name="T9" fmla="*/ 35 h 35"/>
                <a:gd name="T10" fmla="*/ 41 w 41"/>
                <a:gd name="T11" fmla="*/ 35 h 35"/>
                <a:gd name="T12" fmla="*/ 26 w 41"/>
                <a:gd name="T13" fmla="*/ 18 h 35"/>
                <a:gd name="T14" fmla="*/ 22 w 41"/>
                <a:gd name="T15" fmla="*/ 7 h 35"/>
                <a:gd name="T16" fmla="*/ 25 w 41"/>
                <a:gd name="T1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35">
                  <a:moveTo>
                    <a:pt x="25" y="0"/>
                  </a:moveTo>
                  <a:lnTo>
                    <a:pt x="4" y="1"/>
                  </a:lnTo>
                  <a:lnTo>
                    <a:pt x="0" y="10"/>
                  </a:lnTo>
                  <a:lnTo>
                    <a:pt x="3" y="17"/>
                  </a:lnTo>
                  <a:lnTo>
                    <a:pt x="21" y="35"/>
                  </a:lnTo>
                  <a:lnTo>
                    <a:pt x="41" y="35"/>
                  </a:lnTo>
                  <a:lnTo>
                    <a:pt x="26" y="18"/>
                  </a:lnTo>
                  <a:lnTo>
                    <a:pt x="22" y="7"/>
                  </a:lnTo>
                  <a:lnTo>
                    <a:pt x="25" y="0"/>
                  </a:lnTo>
                  <a:close/>
                </a:path>
              </a:pathLst>
            </a:custGeom>
            <a:pattFill prst="dkHorz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7" name="Freeform 498"/>
            <p:cNvSpPr>
              <a:spLocks/>
            </p:cNvSpPr>
            <p:nvPr/>
          </p:nvSpPr>
          <p:spPr bwMode="auto">
            <a:xfrm>
              <a:off x="4015" y="3318"/>
              <a:ext cx="1388" cy="220"/>
            </a:xfrm>
            <a:custGeom>
              <a:avLst/>
              <a:gdLst>
                <a:gd name="T0" fmla="*/ 8 w 93"/>
                <a:gd name="T1" fmla="*/ 12 h 12"/>
                <a:gd name="T2" fmla="*/ 12 w 93"/>
                <a:gd name="T3" fmla="*/ 7 h 12"/>
                <a:gd name="T4" fmla="*/ 17 w 93"/>
                <a:gd name="T5" fmla="*/ 4 h 12"/>
                <a:gd name="T6" fmla="*/ 36 w 93"/>
                <a:gd name="T7" fmla="*/ 0 h 12"/>
                <a:gd name="T8" fmla="*/ 93 w 93"/>
                <a:gd name="T9" fmla="*/ 1 h 12"/>
                <a:gd name="T10" fmla="*/ 65 w 93"/>
                <a:gd name="T11" fmla="*/ 6 h 12"/>
                <a:gd name="T12" fmla="*/ 65 w 93"/>
                <a:gd name="T13" fmla="*/ 12 h 12"/>
                <a:gd name="T14" fmla="*/ 8 w 93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3" h="12">
                  <a:moveTo>
                    <a:pt x="8" y="12"/>
                  </a:moveTo>
                  <a:cubicBezTo>
                    <a:pt x="0" y="11"/>
                    <a:pt x="11" y="8"/>
                    <a:pt x="12" y="7"/>
                  </a:cubicBezTo>
                  <a:cubicBezTo>
                    <a:pt x="13" y="6"/>
                    <a:pt x="13" y="5"/>
                    <a:pt x="17" y="4"/>
                  </a:cubicBezTo>
                  <a:lnTo>
                    <a:pt x="36" y="0"/>
                  </a:lnTo>
                  <a:lnTo>
                    <a:pt x="93" y="1"/>
                  </a:lnTo>
                  <a:lnTo>
                    <a:pt x="65" y="6"/>
                  </a:lnTo>
                  <a:lnTo>
                    <a:pt x="65" y="12"/>
                  </a:lnTo>
                  <a:lnTo>
                    <a:pt x="8" y="12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8" name="Freeform 497"/>
            <p:cNvSpPr>
              <a:spLocks/>
            </p:cNvSpPr>
            <p:nvPr/>
          </p:nvSpPr>
          <p:spPr bwMode="auto">
            <a:xfrm>
              <a:off x="4638" y="2900"/>
              <a:ext cx="1271" cy="1033"/>
            </a:xfrm>
            <a:custGeom>
              <a:avLst/>
              <a:gdLst>
                <a:gd name="T0" fmla="*/ 51 w 85"/>
                <a:gd name="T1" fmla="*/ 19 h 55"/>
                <a:gd name="T2" fmla="*/ 0 w 85"/>
                <a:gd name="T3" fmla="*/ 19 h 55"/>
                <a:gd name="T4" fmla="*/ 9 w 85"/>
                <a:gd name="T5" fmla="*/ 0 h 55"/>
                <a:gd name="T6" fmla="*/ 78 w 85"/>
                <a:gd name="T7" fmla="*/ 1 h 55"/>
                <a:gd name="T8" fmla="*/ 85 w 85"/>
                <a:gd name="T9" fmla="*/ 55 h 55"/>
                <a:gd name="T10" fmla="*/ 55 w 85"/>
                <a:gd name="T11" fmla="*/ 55 h 55"/>
                <a:gd name="T12" fmla="*/ 51 w 85"/>
                <a:gd name="T13" fmla="*/ 22 h 55"/>
                <a:gd name="T14" fmla="*/ 59 w 85"/>
                <a:gd name="T15" fmla="*/ 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5" h="55">
                  <a:moveTo>
                    <a:pt x="51" y="19"/>
                  </a:moveTo>
                  <a:lnTo>
                    <a:pt x="0" y="19"/>
                  </a:lnTo>
                  <a:lnTo>
                    <a:pt x="9" y="0"/>
                  </a:lnTo>
                  <a:lnTo>
                    <a:pt x="78" y="1"/>
                  </a:lnTo>
                  <a:lnTo>
                    <a:pt x="85" y="55"/>
                  </a:lnTo>
                  <a:lnTo>
                    <a:pt x="55" y="55"/>
                  </a:lnTo>
                  <a:lnTo>
                    <a:pt x="51" y="22"/>
                  </a:lnTo>
                  <a:lnTo>
                    <a:pt x="59" y="1"/>
                  </a:lnTo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9" name="Freeform 496" descr="Темный горизонтальный"/>
            <p:cNvSpPr>
              <a:spLocks/>
            </p:cNvSpPr>
            <p:nvPr/>
          </p:nvSpPr>
          <p:spPr bwMode="auto">
            <a:xfrm>
              <a:off x="5062" y="4049"/>
              <a:ext cx="611" cy="673"/>
            </a:xfrm>
            <a:custGeom>
              <a:avLst/>
              <a:gdLst>
                <a:gd name="T0" fmla="*/ 25 w 41"/>
                <a:gd name="T1" fmla="*/ 0 h 35"/>
                <a:gd name="T2" fmla="*/ 4 w 41"/>
                <a:gd name="T3" fmla="*/ 1 h 35"/>
                <a:gd name="T4" fmla="*/ 0 w 41"/>
                <a:gd name="T5" fmla="*/ 10 h 35"/>
                <a:gd name="T6" fmla="*/ 3 w 41"/>
                <a:gd name="T7" fmla="*/ 17 h 35"/>
                <a:gd name="T8" fmla="*/ 21 w 41"/>
                <a:gd name="T9" fmla="*/ 35 h 35"/>
                <a:gd name="T10" fmla="*/ 41 w 41"/>
                <a:gd name="T11" fmla="*/ 35 h 35"/>
                <a:gd name="T12" fmla="*/ 26 w 41"/>
                <a:gd name="T13" fmla="*/ 18 h 35"/>
                <a:gd name="T14" fmla="*/ 22 w 41"/>
                <a:gd name="T15" fmla="*/ 7 h 35"/>
                <a:gd name="T16" fmla="*/ 25 w 41"/>
                <a:gd name="T1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35">
                  <a:moveTo>
                    <a:pt x="25" y="0"/>
                  </a:moveTo>
                  <a:lnTo>
                    <a:pt x="4" y="1"/>
                  </a:lnTo>
                  <a:lnTo>
                    <a:pt x="0" y="10"/>
                  </a:lnTo>
                  <a:lnTo>
                    <a:pt x="3" y="17"/>
                  </a:lnTo>
                  <a:lnTo>
                    <a:pt x="21" y="35"/>
                  </a:lnTo>
                  <a:lnTo>
                    <a:pt x="41" y="35"/>
                  </a:lnTo>
                  <a:lnTo>
                    <a:pt x="26" y="18"/>
                  </a:lnTo>
                  <a:lnTo>
                    <a:pt x="22" y="7"/>
                  </a:lnTo>
                  <a:lnTo>
                    <a:pt x="25" y="0"/>
                  </a:lnTo>
                  <a:close/>
                </a:path>
              </a:pathLst>
            </a:custGeom>
            <a:pattFill prst="dkHorz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0" name="Oval 495"/>
            <p:cNvSpPr>
              <a:spLocks noChangeArrowheads="1"/>
            </p:cNvSpPr>
            <p:nvPr/>
          </p:nvSpPr>
          <p:spPr bwMode="auto">
            <a:xfrm>
              <a:off x="5803" y="4084"/>
              <a:ext cx="200" cy="557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50800" dir="108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1" name="Oval 494"/>
            <p:cNvSpPr>
              <a:spLocks noChangeArrowheads="1"/>
            </p:cNvSpPr>
            <p:nvPr/>
          </p:nvSpPr>
          <p:spPr bwMode="auto">
            <a:xfrm>
              <a:off x="6120" y="4084"/>
              <a:ext cx="200" cy="557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50800" dir="108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" name="Oval 493"/>
            <p:cNvSpPr>
              <a:spLocks noChangeArrowheads="1"/>
            </p:cNvSpPr>
            <p:nvPr/>
          </p:nvSpPr>
          <p:spPr bwMode="auto">
            <a:xfrm>
              <a:off x="6403" y="4095"/>
              <a:ext cx="211" cy="569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50800" dir="108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3" name="Oval 492"/>
            <p:cNvSpPr>
              <a:spLocks noChangeArrowheads="1"/>
            </p:cNvSpPr>
            <p:nvPr/>
          </p:nvSpPr>
          <p:spPr bwMode="auto">
            <a:xfrm>
              <a:off x="6697" y="4061"/>
              <a:ext cx="212" cy="557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50800" dir="108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4" name="Freeform 491"/>
            <p:cNvSpPr>
              <a:spLocks/>
            </p:cNvSpPr>
            <p:nvPr/>
          </p:nvSpPr>
          <p:spPr bwMode="auto">
            <a:xfrm>
              <a:off x="4038" y="4026"/>
              <a:ext cx="1047" cy="360"/>
            </a:xfrm>
            <a:custGeom>
              <a:avLst/>
              <a:gdLst>
                <a:gd name="T0" fmla="*/ 2 w 64"/>
                <a:gd name="T1" fmla="*/ 5 h 18"/>
                <a:gd name="T2" fmla="*/ 2 w 64"/>
                <a:gd name="T3" fmla="*/ 13 h 18"/>
                <a:gd name="T4" fmla="*/ 20 w 64"/>
                <a:gd name="T5" fmla="*/ 18 h 18"/>
                <a:gd name="T6" fmla="*/ 64 w 64"/>
                <a:gd name="T7" fmla="*/ 18 h 18"/>
                <a:gd name="T8" fmla="*/ 57 w 64"/>
                <a:gd name="T9" fmla="*/ 8 h 18"/>
                <a:gd name="T10" fmla="*/ 53 w 64"/>
                <a:gd name="T11" fmla="*/ 0 h 18"/>
                <a:gd name="T12" fmla="*/ 0 w 64"/>
                <a:gd name="T13" fmla="*/ 0 h 18"/>
                <a:gd name="T14" fmla="*/ 2 w 64"/>
                <a:gd name="T15" fmla="*/ 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" h="18">
                  <a:moveTo>
                    <a:pt x="2" y="5"/>
                  </a:moveTo>
                  <a:lnTo>
                    <a:pt x="2" y="13"/>
                  </a:lnTo>
                  <a:lnTo>
                    <a:pt x="20" y="18"/>
                  </a:lnTo>
                  <a:lnTo>
                    <a:pt x="64" y="18"/>
                  </a:lnTo>
                  <a:cubicBezTo>
                    <a:pt x="57" y="9"/>
                    <a:pt x="57" y="12"/>
                    <a:pt x="57" y="8"/>
                  </a:cubicBezTo>
                  <a:lnTo>
                    <a:pt x="53" y="0"/>
                  </a:lnTo>
                  <a:lnTo>
                    <a:pt x="0" y="0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5" name="Freeform 490"/>
            <p:cNvSpPr>
              <a:spLocks/>
            </p:cNvSpPr>
            <p:nvPr/>
          </p:nvSpPr>
          <p:spPr bwMode="auto">
            <a:xfrm>
              <a:off x="5015" y="3422"/>
              <a:ext cx="388" cy="569"/>
            </a:xfrm>
            <a:custGeom>
              <a:avLst/>
              <a:gdLst>
                <a:gd name="T0" fmla="*/ 24 w 26"/>
                <a:gd name="T1" fmla="*/ 0 h 30"/>
                <a:gd name="T2" fmla="*/ 0 w 26"/>
                <a:gd name="T3" fmla="*/ 4 h 30"/>
                <a:gd name="T4" fmla="*/ 2 w 26"/>
                <a:gd name="T5" fmla="*/ 30 h 30"/>
                <a:gd name="T6" fmla="*/ 26 w 26"/>
                <a:gd name="T7" fmla="*/ 27 h 30"/>
                <a:gd name="T8" fmla="*/ 24 w 26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30">
                  <a:moveTo>
                    <a:pt x="24" y="0"/>
                  </a:moveTo>
                  <a:lnTo>
                    <a:pt x="0" y="4"/>
                  </a:lnTo>
                  <a:lnTo>
                    <a:pt x="2" y="30"/>
                  </a:lnTo>
                  <a:lnTo>
                    <a:pt x="26" y="2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6" name="Freeform 489"/>
            <p:cNvSpPr>
              <a:spLocks/>
            </p:cNvSpPr>
            <p:nvPr/>
          </p:nvSpPr>
          <p:spPr bwMode="auto">
            <a:xfrm>
              <a:off x="4838" y="3956"/>
              <a:ext cx="1141" cy="197"/>
            </a:xfrm>
            <a:custGeom>
              <a:avLst/>
              <a:gdLst>
                <a:gd name="T0" fmla="*/ 77 w 77"/>
                <a:gd name="T1" fmla="*/ 0 h 13"/>
                <a:gd name="T2" fmla="*/ 28 w 77"/>
                <a:gd name="T3" fmla="*/ 0 h 13"/>
                <a:gd name="T4" fmla="*/ 9 w 77"/>
                <a:gd name="T5" fmla="*/ 4 h 13"/>
                <a:gd name="T6" fmla="*/ 0 w 77"/>
                <a:gd name="T7" fmla="*/ 13 h 13"/>
                <a:gd name="T8" fmla="*/ 32 w 77"/>
                <a:gd name="T9" fmla="*/ 13 h 13"/>
                <a:gd name="T10" fmla="*/ 37 w 77"/>
                <a:gd name="T11" fmla="*/ 7 h 13"/>
                <a:gd name="T12" fmla="*/ 45 w 77"/>
                <a:gd name="T13" fmla="*/ 2 h 13"/>
                <a:gd name="T14" fmla="*/ 52 w 77"/>
                <a:gd name="T1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13">
                  <a:moveTo>
                    <a:pt x="77" y="0"/>
                  </a:moveTo>
                  <a:lnTo>
                    <a:pt x="28" y="0"/>
                  </a:lnTo>
                  <a:lnTo>
                    <a:pt x="9" y="4"/>
                  </a:lnTo>
                  <a:lnTo>
                    <a:pt x="0" y="13"/>
                  </a:lnTo>
                  <a:lnTo>
                    <a:pt x="32" y="13"/>
                  </a:lnTo>
                  <a:lnTo>
                    <a:pt x="37" y="7"/>
                  </a:lnTo>
                  <a:lnTo>
                    <a:pt x="45" y="2"/>
                  </a:lnTo>
                  <a:lnTo>
                    <a:pt x="52" y="0"/>
                  </a:lnTo>
                </a:path>
              </a:pathLst>
            </a:cu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7" name="Freeform 488"/>
            <p:cNvSpPr>
              <a:spLocks/>
            </p:cNvSpPr>
            <p:nvPr/>
          </p:nvSpPr>
          <p:spPr bwMode="auto">
            <a:xfrm>
              <a:off x="3532" y="3933"/>
              <a:ext cx="1141" cy="244"/>
            </a:xfrm>
            <a:custGeom>
              <a:avLst/>
              <a:gdLst>
                <a:gd name="T0" fmla="*/ 77 w 77"/>
                <a:gd name="T1" fmla="*/ 0 h 13"/>
                <a:gd name="T2" fmla="*/ 28 w 77"/>
                <a:gd name="T3" fmla="*/ 0 h 13"/>
                <a:gd name="T4" fmla="*/ 9 w 77"/>
                <a:gd name="T5" fmla="*/ 4 h 13"/>
                <a:gd name="T6" fmla="*/ 0 w 77"/>
                <a:gd name="T7" fmla="*/ 13 h 13"/>
                <a:gd name="T8" fmla="*/ 32 w 77"/>
                <a:gd name="T9" fmla="*/ 13 h 13"/>
                <a:gd name="T10" fmla="*/ 37 w 77"/>
                <a:gd name="T11" fmla="*/ 7 h 13"/>
                <a:gd name="T12" fmla="*/ 45 w 77"/>
                <a:gd name="T13" fmla="*/ 2 h 13"/>
                <a:gd name="T14" fmla="*/ 52 w 77"/>
                <a:gd name="T1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13">
                  <a:moveTo>
                    <a:pt x="77" y="0"/>
                  </a:moveTo>
                  <a:lnTo>
                    <a:pt x="28" y="0"/>
                  </a:lnTo>
                  <a:lnTo>
                    <a:pt x="9" y="4"/>
                  </a:lnTo>
                  <a:lnTo>
                    <a:pt x="0" y="13"/>
                  </a:lnTo>
                  <a:lnTo>
                    <a:pt x="32" y="13"/>
                  </a:lnTo>
                  <a:lnTo>
                    <a:pt x="37" y="7"/>
                  </a:lnTo>
                  <a:lnTo>
                    <a:pt x="45" y="2"/>
                  </a:lnTo>
                  <a:lnTo>
                    <a:pt x="52" y="0"/>
                  </a:lnTo>
                </a:path>
              </a:pathLst>
            </a:cu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8" name="Text Box 487" descr="Темный вертикальный"/>
            <p:cNvSpPr txBox="1">
              <a:spLocks noChangeArrowheads="1"/>
            </p:cNvSpPr>
            <p:nvPr/>
          </p:nvSpPr>
          <p:spPr bwMode="auto">
            <a:xfrm>
              <a:off x="4097" y="3561"/>
              <a:ext cx="894" cy="442"/>
            </a:xfrm>
            <a:prstGeom prst="rect">
              <a:avLst/>
            </a:prstGeom>
            <a:pattFill prst="dkVert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AutoShape 486"/>
            <p:cNvSpPr>
              <a:spLocks noChangeArrowheads="1"/>
            </p:cNvSpPr>
            <p:nvPr/>
          </p:nvSpPr>
          <p:spPr bwMode="auto">
            <a:xfrm>
              <a:off x="4721" y="2946"/>
              <a:ext cx="352" cy="279"/>
            </a:xfrm>
            <a:prstGeom prst="parallelogram">
              <a:avLst>
                <a:gd name="adj" fmla="val 2883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0" name="AutoShape 485"/>
            <p:cNvSpPr>
              <a:spLocks noChangeArrowheads="1"/>
            </p:cNvSpPr>
            <p:nvPr/>
          </p:nvSpPr>
          <p:spPr bwMode="auto">
            <a:xfrm>
              <a:off x="5132" y="2946"/>
              <a:ext cx="365" cy="279"/>
            </a:xfrm>
            <a:prstGeom prst="parallelogram">
              <a:avLst>
                <a:gd name="adj" fmla="val 2990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1" name="AutoShape 484"/>
            <p:cNvSpPr>
              <a:spLocks noChangeArrowheads="1"/>
            </p:cNvSpPr>
            <p:nvPr/>
          </p:nvSpPr>
          <p:spPr bwMode="auto">
            <a:xfrm rot="10765364">
              <a:off x="5473" y="2958"/>
              <a:ext cx="306" cy="267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" name="Line 483"/>
            <p:cNvSpPr>
              <a:spLocks noChangeShapeType="1"/>
            </p:cNvSpPr>
            <p:nvPr/>
          </p:nvSpPr>
          <p:spPr bwMode="auto">
            <a:xfrm flipV="1">
              <a:off x="4297" y="4618"/>
              <a:ext cx="812" cy="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3" name="Freeform 482"/>
            <p:cNvSpPr>
              <a:spLocks/>
            </p:cNvSpPr>
            <p:nvPr/>
          </p:nvSpPr>
          <p:spPr bwMode="auto">
            <a:xfrm>
              <a:off x="5956" y="3654"/>
              <a:ext cx="1082" cy="372"/>
            </a:xfrm>
            <a:custGeom>
              <a:avLst/>
              <a:gdLst>
                <a:gd name="T0" fmla="*/ 0 w 73"/>
                <a:gd name="T1" fmla="*/ 0 h 20"/>
                <a:gd name="T2" fmla="*/ 73 w 73"/>
                <a:gd name="T3" fmla="*/ 10 h 20"/>
                <a:gd name="T4" fmla="*/ 63 w 73"/>
                <a:gd name="T5" fmla="*/ 20 h 20"/>
                <a:gd name="T6" fmla="*/ 1 w 73"/>
                <a:gd name="T7" fmla="*/ 18 h 20"/>
                <a:gd name="T8" fmla="*/ 0 w 73"/>
                <a:gd name="T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20">
                  <a:moveTo>
                    <a:pt x="0" y="0"/>
                  </a:moveTo>
                  <a:lnTo>
                    <a:pt x="73" y="10"/>
                  </a:lnTo>
                  <a:lnTo>
                    <a:pt x="63" y="20"/>
                  </a:lnTo>
                  <a:lnTo>
                    <a:pt x="1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4" name="Freeform 481"/>
            <p:cNvSpPr>
              <a:spLocks/>
            </p:cNvSpPr>
            <p:nvPr/>
          </p:nvSpPr>
          <p:spPr bwMode="auto">
            <a:xfrm>
              <a:off x="4862" y="2586"/>
              <a:ext cx="1941" cy="1080"/>
            </a:xfrm>
            <a:custGeom>
              <a:avLst/>
              <a:gdLst>
                <a:gd name="T0" fmla="*/ 16 w 119"/>
                <a:gd name="T1" fmla="*/ 4 h 74"/>
                <a:gd name="T2" fmla="*/ 23 w 119"/>
                <a:gd name="T3" fmla="*/ 0 h 74"/>
                <a:gd name="T4" fmla="*/ 41 w 119"/>
                <a:gd name="T5" fmla="*/ 3 h 74"/>
                <a:gd name="T6" fmla="*/ 90 w 119"/>
                <a:gd name="T7" fmla="*/ 39 h 74"/>
                <a:gd name="T8" fmla="*/ 116 w 119"/>
                <a:gd name="T9" fmla="*/ 58 h 74"/>
                <a:gd name="T10" fmla="*/ 119 w 119"/>
                <a:gd name="T11" fmla="*/ 74 h 74"/>
                <a:gd name="T12" fmla="*/ 87 w 119"/>
                <a:gd name="T13" fmla="*/ 72 h 74"/>
                <a:gd name="T14" fmla="*/ 86 w 119"/>
                <a:gd name="T15" fmla="*/ 58 h 74"/>
                <a:gd name="T16" fmla="*/ 56 w 119"/>
                <a:gd name="T17" fmla="*/ 24 h 74"/>
                <a:gd name="T18" fmla="*/ 31 w 119"/>
                <a:gd name="T19" fmla="*/ 10 h 74"/>
                <a:gd name="T20" fmla="*/ 5 w 119"/>
                <a:gd name="T21" fmla="*/ 16 h 74"/>
                <a:gd name="T22" fmla="*/ 1 w 119"/>
                <a:gd name="T23" fmla="*/ 15 h 74"/>
                <a:gd name="T24" fmla="*/ 0 w 119"/>
                <a:gd name="T25" fmla="*/ 13 h 74"/>
                <a:gd name="T26" fmla="*/ 12 w 119"/>
                <a:gd name="T27" fmla="*/ 5 h 74"/>
                <a:gd name="T28" fmla="*/ 16 w 119"/>
                <a:gd name="T29" fmla="*/ 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9" h="74">
                  <a:moveTo>
                    <a:pt x="16" y="4"/>
                  </a:moveTo>
                  <a:lnTo>
                    <a:pt x="23" y="0"/>
                  </a:lnTo>
                  <a:lnTo>
                    <a:pt x="41" y="3"/>
                  </a:lnTo>
                  <a:lnTo>
                    <a:pt x="90" y="39"/>
                  </a:lnTo>
                  <a:lnTo>
                    <a:pt x="116" y="58"/>
                  </a:lnTo>
                  <a:lnTo>
                    <a:pt x="119" y="74"/>
                  </a:lnTo>
                  <a:lnTo>
                    <a:pt x="87" y="72"/>
                  </a:lnTo>
                  <a:lnTo>
                    <a:pt x="86" y="58"/>
                  </a:lnTo>
                  <a:lnTo>
                    <a:pt x="56" y="24"/>
                  </a:lnTo>
                  <a:lnTo>
                    <a:pt x="31" y="10"/>
                  </a:lnTo>
                  <a:lnTo>
                    <a:pt x="5" y="16"/>
                  </a:lnTo>
                  <a:lnTo>
                    <a:pt x="1" y="15"/>
                  </a:lnTo>
                  <a:lnTo>
                    <a:pt x="0" y="13"/>
                  </a:lnTo>
                  <a:lnTo>
                    <a:pt x="12" y="5"/>
                  </a:lnTo>
                  <a:lnTo>
                    <a:pt x="16" y="4"/>
                  </a:lnTo>
                  <a:close/>
                </a:path>
              </a:pathLst>
            </a:cu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" name="AutoShape 480"/>
            <p:cNvSpPr>
              <a:spLocks noChangeArrowheads="1"/>
            </p:cNvSpPr>
            <p:nvPr/>
          </p:nvSpPr>
          <p:spPr bwMode="auto">
            <a:xfrm rot="1520744">
              <a:off x="3874" y="3352"/>
              <a:ext cx="70" cy="1010"/>
            </a:xfrm>
            <a:prstGeom prst="can">
              <a:avLst>
                <a:gd name="adj" fmla="val 31062"/>
              </a:avLst>
            </a:prstGeom>
            <a:gradFill rotWithShape="0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6" name="AutoShape 479"/>
            <p:cNvSpPr>
              <a:spLocks noChangeArrowheads="1"/>
            </p:cNvSpPr>
            <p:nvPr/>
          </p:nvSpPr>
          <p:spPr bwMode="auto">
            <a:xfrm rot="1520744">
              <a:off x="4826" y="3329"/>
              <a:ext cx="71" cy="1010"/>
            </a:xfrm>
            <a:prstGeom prst="can">
              <a:avLst>
                <a:gd name="adj" fmla="val 30624"/>
              </a:avLst>
            </a:prstGeom>
            <a:gradFill rotWithShape="0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97" name="Group 475"/>
            <p:cNvGrpSpPr>
              <a:grpSpLocks/>
            </p:cNvGrpSpPr>
            <p:nvPr/>
          </p:nvGrpSpPr>
          <p:grpSpPr bwMode="auto">
            <a:xfrm>
              <a:off x="2709" y="3910"/>
              <a:ext cx="2682" cy="975"/>
              <a:chOff x="468" y="190"/>
              <a:chExt cx="180" cy="52"/>
            </a:xfrm>
          </p:grpSpPr>
          <p:sp>
            <p:nvSpPr>
              <p:cNvPr id="103" name="Freeform 478"/>
              <p:cNvSpPr>
                <a:spLocks/>
              </p:cNvSpPr>
              <p:nvPr/>
            </p:nvSpPr>
            <p:spPr bwMode="auto">
              <a:xfrm>
                <a:off x="468" y="190"/>
                <a:ext cx="180" cy="52"/>
              </a:xfrm>
              <a:custGeom>
                <a:avLst/>
                <a:gdLst>
                  <a:gd name="T0" fmla="*/ 24 w 180"/>
                  <a:gd name="T1" fmla="*/ 0 h 52"/>
                  <a:gd name="T2" fmla="*/ 12 w 180"/>
                  <a:gd name="T3" fmla="*/ 35 h 52"/>
                  <a:gd name="T4" fmla="*/ 0 w 180"/>
                  <a:gd name="T5" fmla="*/ 45 h 52"/>
                  <a:gd name="T6" fmla="*/ 55 w 180"/>
                  <a:gd name="T7" fmla="*/ 52 h 52"/>
                  <a:gd name="T8" fmla="*/ 92 w 180"/>
                  <a:gd name="T9" fmla="*/ 52 h 52"/>
                  <a:gd name="T10" fmla="*/ 167 w 180"/>
                  <a:gd name="T11" fmla="*/ 42 h 52"/>
                  <a:gd name="T12" fmla="*/ 174 w 180"/>
                  <a:gd name="T13" fmla="*/ 3 h 52"/>
                  <a:gd name="T14" fmla="*/ 128 w 180"/>
                  <a:gd name="T15" fmla="*/ 7 h 52"/>
                  <a:gd name="T16" fmla="*/ 46 w 180"/>
                  <a:gd name="T17" fmla="*/ 7 h 52"/>
                  <a:gd name="T18" fmla="*/ 24 w 180"/>
                  <a:gd name="T19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0" h="52">
                    <a:moveTo>
                      <a:pt x="24" y="0"/>
                    </a:moveTo>
                    <a:cubicBezTo>
                      <a:pt x="23" y="15"/>
                      <a:pt x="20" y="23"/>
                      <a:pt x="12" y="35"/>
                    </a:cubicBezTo>
                    <a:cubicBezTo>
                      <a:pt x="10" y="38"/>
                      <a:pt x="0" y="41"/>
                      <a:pt x="0" y="45"/>
                    </a:cubicBezTo>
                    <a:lnTo>
                      <a:pt x="55" y="52"/>
                    </a:lnTo>
                    <a:lnTo>
                      <a:pt x="92" y="52"/>
                    </a:lnTo>
                    <a:lnTo>
                      <a:pt x="167" y="42"/>
                    </a:lnTo>
                    <a:cubicBezTo>
                      <a:pt x="173" y="23"/>
                      <a:pt x="180" y="9"/>
                      <a:pt x="174" y="3"/>
                    </a:cubicBezTo>
                    <a:lnTo>
                      <a:pt x="128" y="7"/>
                    </a:lnTo>
                    <a:lnTo>
                      <a:pt x="46" y="7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48627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" name="Line 477"/>
              <p:cNvSpPr>
                <a:spLocks noChangeShapeType="1"/>
              </p:cNvSpPr>
              <p:nvPr/>
            </p:nvSpPr>
            <p:spPr bwMode="auto">
              <a:xfrm flipH="1">
                <a:off x="510" y="199"/>
                <a:ext cx="12" cy="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" name="Line 476"/>
              <p:cNvSpPr>
                <a:spLocks noChangeShapeType="1"/>
              </p:cNvSpPr>
              <p:nvPr/>
            </p:nvSpPr>
            <p:spPr bwMode="auto">
              <a:xfrm>
                <a:off x="563" y="195"/>
                <a:ext cx="0" cy="4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98" name="Oval 474"/>
            <p:cNvSpPr>
              <a:spLocks noChangeArrowheads="1"/>
            </p:cNvSpPr>
            <p:nvPr/>
          </p:nvSpPr>
          <p:spPr bwMode="auto">
            <a:xfrm>
              <a:off x="5579" y="4246"/>
              <a:ext cx="83" cy="23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9" name="Oval 473"/>
            <p:cNvSpPr>
              <a:spLocks noChangeArrowheads="1"/>
            </p:cNvSpPr>
            <p:nvPr/>
          </p:nvSpPr>
          <p:spPr bwMode="auto">
            <a:xfrm>
              <a:off x="5885" y="4270"/>
              <a:ext cx="71" cy="22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0" name="Oval 472"/>
            <p:cNvSpPr>
              <a:spLocks noChangeArrowheads="1"/>
            </p:cNvSpPr>
            <p:nvPr/>
          </p:nvSpPr>
          <p:spPr bwMode="auto">
            <a:xfrm>
              <a:off x="6179" y="4270"/>
              <a:ext cx="71" cy="22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1" name="Oval 471"/>
            <p:cNvSpPr>
              <a:spLocks noChangeArrowheads="1"/>
            </p:cNvSpPr>
            <p:nvPr/>
          </p:nvSpPr>
          <p:spPr bwMode="auto">
            <a:xfrm>
              <a:off x="6485" y="4270"/>
              <a:ext cx="82" cy="22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" name="Oval 470"/>
            <p:cNvSpPr>
              <a:spLocks noChangeArrowheads="1"/>
            </p:cNvSpPr>
            <p:nvPr/>
          </p:nvSpPr>
          <p:spPr bwMode="auto">
            <a:xfrm>
              <a:off x="6791" y="4177"/>
              <a:ext cx="70" cy="22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6" name="Group 469"/>
          <p:cNvGrpSpPr>
            <a:grpSpLocks noChangeAspect="1"/>
          </p:cNvGrpSpPr>
          <p:nvPr/>
        </p:nvGrpSpPr>
        <p:grpSpPr bwMode="auto">
          <a:xfrm flipH="1">
            <a:off x="9843886" y="4312063"/>
            <a:ext cx="478973" cy="195979"/>
            <a:chOff x="2709" y="2586"/>
            <a:chExt cx="4376" cy="2299"/>
          </a:xfrm>
        </p:grpSpPr>
        <p:sp>
          <p:nvSpPr>
            <p:cNvPr id="107" name="AutoShape 508"/>
            <p:cNvSpPr>
              <a:spLocks noChangeAspect="1" noChangeArrowheads="1" noTextEdit="1"/>
            </p:cNvSpPr>
            <p:nvPr/>
          </p:nvSpPr>
          <p:spPr bwMode="auto">
            <a:xfrm>
              <a:off x="2709" y="2586"/>
              <a:ext cx="4376" cy="22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8" name="Oval 507"/>
            <p:cNvSpPr>
              <a:spLocks noChangeArrowheads="1"/>
            </p:cNvSpPr>
            <p:nvPr/>
          </p:nvSpPr>
          <p:spPr bwMode="auto">
            <a:xfrm>
              <a:off x="5109" y="4084"/>
              <a:ext cx="200" cy="557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50800" dir="108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9" name="Oval 506"/>
            <p:cNvSpPr>
              <a:spLocks noChangeArrowheads="1"/>
            </p:cNvSpPr>
            <p:nvPr/>
          </p:nvSpPr>
          <p:spPr bwMode="auto">
            <a:xfrm>
              <a:off x="4850" y="4095"/>
              <a:ext cx="212" cy="569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50800" dir="108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0" name="Oval 505"/>
            <p:cNvSpPr>
              <a:spLocks noChangeArrowheads="1"/>
            </p:cNvSpPr>
            <p:nvPr/>
          </p:nvSpPr>
          <p:spPr bwMode="auto">
            <a:xfrm>
              <a:off x="4579" y="4095"/>
              <a:ext cx="212" cy="569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50800" dir="108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1" name="Oval 504"/>
            <p:cNvSpPr>
              <a:spLocks noChangeArrowheads="1"/>
            </p:cNvSpPr>
            <p:nvPr/>
          </p:nvSpPr>
          <p:spPr bwMode="auto">
            <a:xfrm>
              <a:off x="4262" y="4084"/>
              <a:ext cx="200" cy="557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50800" dir="108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" name="Oval 503"/>
            <p:cNvSpPr>
              <a:spLocks noChangeArrowheads="1"/>
            </p:cNvSpPr>
            <p:nvPr/>
          </p:nvSpPr>
          <p:spPr bwMode="auto">
            <a:xfrm>
              <a:off x="5509" y="4095"/>
              <a:ext cx="211" cy="569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50800" dir="108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3" name="Oval 502"/>
            <p:cNvSpPr>
              <a:spLocks noChangeArrowheads="1"/>
            </p:cNvSpPr>
            <p:nvPr/>
          </p:nvSpPr>
          <p:spPr bwMode="auto">
            <a:xfrm>
              <a:off x="5309" y="4061"/>
              <a:ext cx="141" cy="278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4" name="Oval 501"/>
            <p:cNvSpPr>
              <a:spLocks noChangeArrowheads="1"/>
            </p:cNvSpPr>
            <p:nvPr/>
          </p:nvSpPr>
          <p:spPr bwMode="auto">
            <a:xfrm>
              <a:off x="6967" y="4084"/>
              <a:ext cx="106" cy="371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28398" dir="12393903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5" name="Freeform 500"/>
            <p:cNvSpPr>
              <a:spLocks/>
            </p:cNvSpPr>
            <p:nvPr/>
          </p:nvSpPr>
          <p:spPr bwMode="auto">
            <a:xfrm>
              <a:off x="5309" y="4049"/>
              <a:ext cx="1776" cy="627"/>
            </a:xfrm>
            <a:custGeom>
              <a:avLst/>
              <a:gdLst>
                <a:gd name="T0" fmla="*/ 0 w 115"/>
                <a:gd name="T1" fmla="*/ 7 h 34"/>
                <a:gd name="T2" fmla="*/ 0 w 115"/>
                <a:gd name="T3" fmla="*/ 14 h 34"/>
                <a:gd name="T4" fmla="*/ 17 w 115"/>
                <a:gd name="T5" fmla="*/ 34 h 34"/>
                <a:gd name="T6" fmla="*/ 99 w 115"/>
                <a:gd name="T7" fmla="*/ 32 h 34"/>
                <a:gd name="T8" fmla="*/ 115 w 115"/>
                <a:gd name="T9" fmla="*/ 20 h 34"/>
                <a:gd name="T10" fmla="*/ 115 w 115"/>
                <a:gd name="T11" fmla="*/ 11 h 34"/>
                <a:gd name="T12" fmla="*/ 115 w 115"/>
                <a:gd name="T13" fmla="*/ 5 h 34"/>
                <a:gd name="T14" fmla="*/ 110 w 115"/>
                <a:gd name="T15" fmla="*/ 0 h 34"/>
                <a:gd name="T16" fmla="*/ 92 w 115"/>
                <a:gd name="T17" fmla="*/ 2 h 34"/>
                <a:gd name="T18" fmla="*/ 19 w 115"/>
                <a:gd name="T19" fmla="*/ 3 h 34"/>
                <a:gd name="T20" fmla="*/ 2 w 115"/>
                <a:gd name="T21" fmla="*/ 0 h 34"/>
                <a:gd name="T22" fmla="*/ 0 w 115"/>
                <a:gd name="T23" fmla="*/ 7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5" h="34">
                  <a:moveTo>
                    <a:pt x="0" y="7"/>
                  </a:moveTo>
                  <a:lnTo>
                    <a:pt x="0" y="14"/>
                  </a:lnTo>
                  <a:lnTo>
                    <a:pt x="17" y="34"/>
                  </a:lnTo>
                  <a:lnTo>
                    <a:pt x="99" y="32"/>
                  </a:lnTo>
                  <a:lnTo>
                    <a:pt x="115" y="20"/>
                  </a:lnTo>
                  <a:lnTo>
                    <a:pt x="115" y="11"/>
                  </a:lnTo>
                  <a:lnTo>
                    <a:pt x="115" y="5"/>
                  </a:lnTo>
                  <a:lnTo>
                    <a:pt x="110" y="0"/>
                  </a:lnTo>
                  <a:lnTo>
                    <a:pt x="92" y="2"/>
                  </a:lnTo>
                  <a:lnTo>
                    <a:pt x="19" y="3"/>
                  </a:lnTo>
                  <a:lnTo>
                    <a:pt x="2" y="0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6" name="Freeform 499" descr="Темный горизонтальный"/>
            <p:cNvSpPr>
              <a:spLocks/>
            </p:cNvSpPr>
            <p:nvPr/>
          </p:nvSpPr>
          <p:spPr bwMode="auto">
            <a:xfrm>
              <a:off x="3662" y="4061"/>
              <a:ext cx="635" cy="603"/>
            </a:xfrm>
            <a:custGeom>
              <a:avLst/>
              <a:gdLst>
                <a:gd name="T0" fmla="*/ 25 w 41"/>
                <a:gd name="T1" fmla="*/ 0 h 35"/>
                <a:gd name="T2" fmla="*/ 4 w 41"/>
                <a:gd name="T3" fmla="*/ 1 h 35"/>
                <a:gd name="T4" fmla="*/ 0 w 41"/>
                <a:gd name="T5" fmla="*/ 10 h 35"/>
                <a:gd name="T6" fmla="*/ 3 w 41"/>
                <a:gd name="T7" fmla="*/ 17 h 35"/>
                <a:gd name="T8" fmla="*/ 21 w 41"/>
                <a:gd name="T9" fmla="*/ 35 h 35"/>
                <a:gd name="T10" fmla="*/ 41 w 41"/>
                <a:gd name="T11" fmla="*/ 35 h 35"/>
                <a:gd name="T12" fmla="*/ 26 w 41"/>
                <a:gd name="T13" fmla="*/ 18 h 35"/>
                <a:gd name="T14" fmla="*/ 22 w 41"/>
                <a:gd name="T15" fmla="*/ 7 h 35"/>
                <a:gd name="T16" fmla="*/ 25 w 41"/>
                <a:gd name="T1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35">
                  <a:moveTo>
                    <a:pt x="25" y="0"/>
                  </a:moveTo>
                  <a:lnTo>
                    <a:pt x="4" y="1"/>
                  </a:lnTo>
                  <a:lnTo>
                    <a:pt x="0" y="10"/>
                  </a:lnTo>
                  <a:lnTo>
                    <a:pt x="3" y="17"/>
                  </a:lnTo>
                  <a:lnTo>
                    <a:pt x="21" y="35"/>
                  </a:lnTo>
                  <a:lnTo>
                    <a:pt x="41" y="35"/>
                  </a:lnTo>
                  <a:lnTo>
                    <a:pt x="26" y="18"/>
                  </a:lnTo>
                  <a:lnTo>
                    <a:pt x="22" y="7"/>
                  </a:lnTo>
                  <a:lnTo>
                    <a:pt x="25" y="0"/>
                  </a:lnTo>
                  <a:close/>
                </a:path>
              </a:pathLst>
            </a:custGeom>
            <a:pattFill prst="dkHorz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7" name="Freeform 498"/>
            <p:cNvSpPr>
              <a:spLocks/>
            </p:cNvSpPr>
            <p:nvPr/>
          </p:nvSpPr>
          <p:spPr bwMode="auto">
            <a:xfrm>
              <a:off x="4015" y="3318"/>
              <a:ext cx="1388" cy="220"/>
            </a:xfrm>
            <a:custGeom>
              <a:avLst/>
              <a:gdLst>
                <a:gd name="T0" fmla="*/ 8 w 93"/>
                <a:gd name="T1" fmla="*/ 12 h 12"/>
                <a:gd name="T2" fmla="*/ 12 w 93"/>
                <a:gd name="T3" fmla="*/ 7 h 12"/>
                <a:gd name="T4" fmla="*/ 17 w 93"/>
                <a:gd name="T5" fmla="*/ 4 h 12"/>
                <a:gd name="T6" fmla="*/ 36 w 93"/>
                <a:gd name="T7" fmla="*/ 0 h 12"/>
                <a:gd name="T8" fmla="*/ 93 w 93"/>
                <a:gd name="T9" fmla="*/ 1 h 12"/>
                <a:gd name="T10" fmla="*/ 65 w 93"/>
                <a:gd name="T11" fmla="*/ 6 h 12"/>
                <a:gd name="T12" fmla="*/ 65 w 93"/>
                <a:gd name="T13" fmla="*/ 12 h 12"/>
                <a:gd name="T14" fmla="*/ 8 w 93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3" h="12">
                  <a:moveTo>
                    <a:pt x="8" y="12"/>
                  </a:moveTo>
                  <a:cubicBezTo>
                    <a:pt x="0" y="11"/>
                    <a:pt x="11" y="8"/>
                    <a:pt x="12" y="7"/>
                  </a:cubicBezTo>
                  <a:cubicBezTo>
                    <a:pt x="13" y="6"/>
                    <a:pt x="13" y="5"/>
                    <a:pt x="17" y="4"/>
                  </a:cubicBezTo>
                  <a:lnTo>
                    <a:pt x="36" y="0"/>
                  </a:lnTo>
                  <a:lnTo>
                    <a:pt x="93" y="1"/>
                  </a:lnTo>
                  <a:lnTo>
                    <a:pt x="65" y="6"/>
                  </a:lnTo>
                  <a:lnTo>
                    <a:pt x="65" y="12"/>
                  </a:lnTo>
                  <a:lnTo>
                    <a:pt x="8" y="12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8" name="Freeform 497"/>
            <p:cNvSpPr>
              <a:spLocks/>
            </p:cNvSpPr>
            <p:nvPr/>
          </p:nvSpPr>
          <p:spPr bwMode="auto">
            <a:xfrm>
              <a:off x="4638" y="2900"/>
              <a:ext cx="1271" cy="1033"/>
            </a:xfrm>
            <a:custGeom>
              <a:avLst/>
              <a:gdLst>
                <a:gd name="T0" fmla="*/ 51 w 85"/>
                <a:gd name="T1" fmla="*/ 19 h 55"/>
                <a:gd name="T2" fmla="*/ 0 w 85"/>
                <a:gd name="T3" fmla="*/ 19 h 55"/>
                <a:gd name="T4" fmla="*/ 9 w 85"/>
                <a:gd name="T5" fmla="*/ 0 h 55"/>
                <a:gd name="T6" fmla="*/ 78 w 85"/>
                <a:gd name="T7" fmla="*/ 1 h 55"/>
                <a:gd name="T8" fmla="*/ 85 w 85"/>
                <a:gd name="T9" fmla="*/ 55 h 55"/>
                <a:gd name="T10" fmla="*/ 55 w 85"/>
                <a:gd name="T11" fmla="*/ 55 h 55"/>
                <a:gd name="T12" fmla="*/ 51 w 85"/>
                <a:gd name="T13" fmla="*/ 22 h 55"/>
                <a:gd name="T14" fmla="*/ 59 w 85"/>
                <a:gd name="T15" fmla="*/ 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5" h="55">
                  <a:moveTo>
                    <a:pt x="51" y="19"/>
                  </a:moveTo>
                  <a:lnTo>
                    <a:pt x="0" y="19"/>
                  </a:lnTo>
                  <a:lnTo>
                    <a:pt x="9" y="0"/>
                  </a:lnTo>
                  <a:lnTo>
                    <a:pt x="78" y="1"/>
                  </a:lnTo>
                  <a:lnTo>
                    <a:pt x="85" y="55"/>
                  </a:lnTo>
                  <a:lnTo>
                    <a:pt x="55" y="55"/>
                  </a:lnTo>
                  <a:lnTo>
                    <a:pt x="51" y="22"/>
                  </a:lnTo>
                  <a:lnTo>
                    <a:pt x="59" y="1"/>
                  </a:lnTo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9" name="Freeform 496" descr="Темный горизонтальный"/>
            <p:cNvSpPr>
              <a:spLocks/>
            </p:cNvSpPr>
            <p:nvPr/>
          </p:nvSpPr>
          <p:spPr bwMode="auto">
            <a:xfrm>
              <a:off x="5062" y="4049"/>
              <a:ext cx="611" cy="673"/>
            </a:xfrm>
            <a:custGeom>
              <a:avLst/>
              <a:gdLst>
                <a:gd name="T0" fmla="*/ 25 w 41"/>
                <a:gd name="T1" fmla="*/ 0 h 35"/>
                <a:gd name="T2" fmla="*/ 4 w 41"/>
                <a:gd name="T3" fmla="*/ 1 h 35"/>
                <a:gd name="T4" fmla="*/ 0 w 41"/>
                <a:gd name="T5" fmla="*/ 10 h 35"/>
                <a:gd name="T6" fmla="*/ 3 w 41"/>
                <a:gd name="T7" fmla="*/ 17 h 35"/>
                <a:gd name="T8" fmla="*/ 21 w 41"/>
                <a:gd name="T9" fmla="*/ 35 h 35"/>
                <a:gd name="T10" fmla="*/ 41 w 41"/>
                <a:gd name="T11" fmla="*/ 35 h 35"/>
                <a:gd name="T12" fmla="*/ 26 w 41"/>
                <a:gd name="T13" fmla="*/ 18 h 35"/>
                <a:gd name="T14" fmla="*/ 22 w 41"/>
                <a:gd name="T15" fmla="*/ 7 h 35"/>
                <a:gd name="T16" fmla="*/ 25 w 41"/>
                <a:gd name="T1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35">
                  <a:moveTo>
                    <a:pt x="25" y="0"/>
                  </a:moveTo>
                  <a:lnTo>
                    <a:pt x="4" y="1"/>
                  </a:lnTo>
                  <a:lnTo>
                    <a:pt x="0" y="10"/>
                  </a:lnTo>
                  <a:lnTo>
                    <a:pt x="3" y="17"/>
                  </a:lnTo>
                  <a:lnTo>
                    <a:pt x="21" y="35"/>
                  </a:lnTo>
                  <a:lnTo>
                    <a:pt x="41" y="35"/>
                  </a:lnTo>
                  <a:lnTo>
                    <a:pt x="26" y="18"/>
                  </a:lnTo>
                  <a:lnTo>
                    <a:pt x="22" y="7"/>
                  </a:lnTo>
                  <a:lnTo>
                    <a:pt x="25" y="0"/>
                  </a:lnTo>
                  <a:close/>
                </a:path>
              </a:pathLst>
            </a:custGeom>
            <a:pattFill prst="dkHorz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0" name="Oval 495"/>
            <p:cNvSpPr>
              <a:spLocks noChangeArrowheads="1"/>
            </p:cNvSpPr>
            <p:nvPr/>
          </p:nvSpPr>
          <p:spPr bwMode="auto">
            <a:xfrm>
              <a:off x="5803" y="4084"/>
              <a:ext cx="200" cy="557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50800" dir="108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1" name="Oval 494"/>
            <p:cNvSpPr>
              <a:spLocks noChangeArrowheads="1"/>
            </p:cNvSpPr>
            <p:nvPr/>
          </p:nvSpPr>
          <p:spPr bwMode="auto">
            <a:xfrm>
              <a:off x="6120" y="4084"/>
              <a:ext cx="200" cy="557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50800" dir="108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2" name="Oval 493"/>
            <p:cNvSpPr>
              <a:spLocks noChangeArrowheads="1"/>
            </p:cNvSpPr>
            <p:nvPr/>
          </p:nvSpPr>
          <p:spPr bwMode="auto">
            <a:xfrm>
              <a:off x="6403" y="4095"/>
              <a:ext cx="211" cy="569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50800" dir="108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" name="Oval 492"/>
            <p:cNvSpPr>
              <a:spLocks noChangeArrowheads="1"/>
            </p:cNvSpPr>
            <p:nvPr/>
          </p:nvSpPr>
          <p:spPr bwMode="auto">
            <a:xfrm>
              <a:off x="6697" y="4061"/>
              <a:ext cx="212" cy="557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50800" dir="108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4" name="Freeform 491"/>
            <p:cNvSpPr>
              <a:spLocks/>
            </p:cNvSpPr>
            <p:nvPr/>
          </p:nvSpPr>
          <p:spPr bwMode="auto">
            <a:xfrm>
              <a:off x="4038" y="4026"/>
              <a:ext cx="1047" cy="360"/>
            </a:xfrm>
            <a:custGeom>
              <a:avLst/>
              <a:gdLst>
                <a:gd name="T0" fmla="*/ 2 w 64"/>
                <a:gd name="T1" fmla="*/ 5 h 18"/>
                <a:gd name="T2" fmla="*/ 2 w 64"/>
                <a:gd name="T3" fmla="*/ 13 h 18"/>
                <a:gd name="T4" fmla="*/ 20 w 64"/>
                <a:gd name="T5" fmla="*/ 18 h 18"/>
                <a:gd name="T6" fmla="*/ 64 w 64"/>
                <a:gd name="T7" fmla="*/ 18 h 18"/>
                <a:gd name="T8" fmla="*/ 57 w 64"/>
                <a:gd name="T9" fmla="*/ 8 h 18"/>
                <a:gd name="T10" fmla="*/ 53 w 64"/>
                <a:gd name="T11" fmla="*/ 0 h 18"/>
                <a:gd name="T12" fmla="*/ 0 w 64"/>
                <a:gd name="T13" fmla="*/ 0 h 18"/>
                <a:gd name="T14" fmla="*/ 2 w 64"/>
                <a:gd name="T15" fmla="*/ 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" h="18">
                  <a:moveTo>
                    <a:pt x="2" y="5"/>
                  </a:moveTo>
                  <a:lnTo>
                    <a:pt x="2" y="13"/>
                  </a:lnTo>
                  <a:lnTo>
                    <a:pt x="20" y="18"/>
                  </a:lnTo>
                  <a:lnTo>
                    <a:pt x="64" y="18"/>
                  </a:lnTo>
                  <a:cubicBezTo>
                    <a:pt x="57" y="9"/>
                    <a:pt x="57" y="12"/>
                    <a:pt x="57" y="8"/>
                  </a:cubicBezTo>
                  <a:lnTo>
                    <a:pt x="53" y="0"/>
                  </a:lnTo>
                  <a:lnTo>
                    <a:pt x="0" y="0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5" name="Freeform 490"/>
            <p:cNvSpPr>
              <a:spLocks/>
            </p:cNvSpPr>
            <p:nvPr/>
          </p:nvSpPr>
          <p:spPr bwMode="auto">
            <a:xfrm>
              <a:off x="5015" y="3422"/>
              <a:ext cx="388" cy="569"/>
            </a:xfrm>
            <a:custGeom>
              <a:avLst/>
              <a:gdLst>
                <a:gd name="T0" fmla="*/ 24 w 26"/>
                <a:gd name="T1" fmla="*/ 0 h 30"/>
                <a:gd name="T2" fmla="*/ 0 w 26"/>
                <a:gd name="T3" fmla="*/ 4 h 30"/>
                <a:gd name="T4" fmla="*/ 2 w 26"/>
                <a:gd name="T5" fmla="*/ 30 h 30"/>
                <a:gd name="T6" fmla="*/ 26 w 26"/>
                <a:gd name="T7" fmla="*/ 27 h 30"/>
                <a:gd name="T8" fmla="*/ 24 w 26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30">
                  <a:moveTo>
                    <a:pt x="24" y="0"/>
                  </a:moveTo>
                  <a:lnTo>
                    <a:pt x="0" y="4"/>
                  </a:lnTo>
                  <a:lnTo>
                    <a:pt x="2" y="30"/>
                  </a:lnTo>
                  <a:lnTo>
                    <a:pt x="26" y="2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6" name="Freeform 489"/>
            <p:cNvSpPr>
              <a:spLocks/>
            </p:cNvSpPr>
            <p:nvPr/>
          </p:nvSpPr>
          <p:spPr bwMode="auto">
            <a:xfrm>
              <a:off x="4838" y="3956"/>
              <a:ext cx="1141" cy="197"/>
            </a:xfrm>
            <a:custGeom>
              <a:avLst/>
              <a:gdLst>
                <a:gd name="T0" fmla="*/ 77 w 77"/>
                <a:gd name="T1" fmla="*/ 0 h 13"/>
                <a:gd name="T2" fmla="*/ 28 w 77"/>
                <a:gd name="T3" fmla="*/ 0 h 13"/>
                <a:gd name="T4" fmla="*/ 9 w 77"/>
                <a:gd name="T5" fmla="*/ 4 h 13"/>
                <a:gd name="T6" fmla="*/ 0 w 77"/>
                <a:gd name="T7" fmla="*/ 13 h 13"/>
                <a:gd name="T8" fmla="*/ 32 w 77"/>
                <a:gd name="T9" fmla="*/ 13 h 13"/>
                <a:gd name="T10" fmla="*/ 37 w 77"/>
                <a:gd name="T11" fmla="*/ 7 h 13"/>
                <a:gd name="T12" fmla="*/ 45 w 77"/>
                <a:gd name="T13" fmla="*/ 2 h 13"/>
                <a:gd name="T14" fmla="*/ 52 w 77"/>
                <a:gd name="T1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13">
                  <a:moveTo>
                    <a:pt x="77" y="0"/>
                  </a:moveTo>
                  <a:lnTo>
                    <a:pt x="28" y="0"/>
                  </a:lnTo>
                  <a:lnTo>
                    <a:pt x="9" y="4"/>
                  </a:lnTo>
                  <a:lnTo>
                    <a:pt x="0" y="13"/>
                  </a:lnTo>
                  <a:lnTo>
                    <a:pt x="32" y="13"/>
                  </a:lnTo>
                  <a:lnTo>
                    <a:pt x="37" y="7"/>
                  </a:lnTo>
                  <a:lnTo>
                    <a:pt x="45" y="2"/>
                  </a:lnTo>
                  <a:lnTo>
                    <a:pt x="52" y="0"/>
                  </a:lnTo>
                </a:path>
              </a:pathLst>
            </a:cu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7" name="Freeform 488"/>
            <p:cNvSpPr>
              <a:spLocks/>
            </p:cNvSpPr>
            <p:nvPr/>
          </p:nvSpPr>
          <p:spPr bwMode="auto">
            <a:xfrm>
              <a:off x="3532" y="3933"/>
              <a:ext cx="1141" cy="244"/>
            </a:xfrm>
            <a:custGeom>
              <a:avLst/>
              <a:gdLst>
                <a:gd name="T0" fmla="*/ 77 w 77"/>
                <a:gd name="T1" fmla="*/ 0 h 13"/>
                <a:gd name="T2" fmla="*/ 28 w 77"/>
                <a:gd name="T3" fmla="*/ 0 h 13"/>
                <a:gd name="T4" fmla="*/ 9 w 77"/>
                <a:gd name="T5" fmla="*/ 4 h 13"/>
                <a:gd name="T6" fmla="*/ 0 w 77"/>
                <a:gd name="T7" fmla="*/ 13 h 13"/>
                <a:gd name="T8" fmla="*/ 32 w 77"/>
                <a:gd name="T9" fmla="*/ 13 h 13"/>
                <a:gd name="T10" fmla="*/ 37 w 77"/>
                <a:gd name="T11" fmla="*/ 7 h 13"/>
                <a:gd name="T12" fmla="*/ 45 w 77"/>
                <a:gd name="T13" fmla="*/ 2 h 13"/>
                <a:gd name="T14" fmla="*/ 52 w 77"/>
                <a:gd name="T1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13">
                  <a:moveTo>
                    <a:pt x="77" y="0"/>
                  </a:moveTo>
                  <a:lnTo>
                    <a:pt x="28" y="0"/>
                  </a:lnTo>
                  <a:lnTo>
                    <a:pt x="9" y="4"/>
                  </a:lnTo>
                  <a:lnTo>
                    <a:pt x="0" y="13"/>
                  </a:lnTo>
                  <a:lnTo>
                    <a:pt x="32" y="13"/>
                  </a:lnTo>
                  <a:lnTo>
                    <a:pt x="37" y="7"/>
                  </a:lnTo>
                  <a:lnTo>
                    <a:pt x="45" y="2"/>
                  </a:lnTo>
                  <a:lnTo>
                    <a:pt x="52" y="0"/>
                  </a:lnTo>
                </a:path>
              </a:pathLst>
            </a:cu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8" name="Text Box 487" descr="Темный вертикальный"/>
            <p:cNvSpPr txBox="1">
              <a:spLocks noChangeArrowheads="1"/>
            </p:cNvSpPr>
            <p:nvPr/>
          </p:nvSpPr>
          <p:spPr bwMode="auto">
            <a:xfrm>
              <a:off x="4097" y="3561"/>
              <a:ext cx="894" cy="442"/>
            </a:xfrm>
            <a:prstGeom prst="rect">
              <a:avLst/>
            </a:prstGeom>
            <a:pattFill prst="dkVert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" name="AutoShape 486"/>
            <p:cNvSpPr>
              <a:spLocks noChangeArrowheads="1"/>
            </p:cNvSpPr>
            <p:nvPr/>
          </p:nvSpPr>
          <p:spPr bwMode="auto">
            <a:xfrm>
              <a:off x="4721" y="2946"/>
              <a:ext cx="352" cy="279"/>
            </a:xfrm>
            <a:prstGeom prst="parallelogram">
              <a:avLst>
                <a:gd name="adj" fmla="val 2883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0" name="AutoShape 485"/>
            <p:cNvSpPr>
              <a:spLocks noChangeArrowheads="1"/>
            </p:cNvSpPr>
            <p:nvPr/>
          </p:nvSpPr>
          <p:spPr bwMode="auto">
            <a:xfrm>
              <a:off x="5132" y="2946"/>
              <a:ext cx="365" cy="279"/>
            </a:xfrm>
            <a:prstGeom prst="parallelogram">
              <a:avLst>
                <a:gd name="adj" fmla="val 2990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1" name="AutoShape 484"/>
            <p:cNvSpPr>
              <a:spLocks noChangeArrowheads="1"/>
            </p:cNvSpPr>
            <p:nvPr/>
          </p:nvSpPr>
          <p:spPr bwMode="auto">
            <a:xfrm rot="10765364">
              <a:off x="5473" y="2958"/>
              <a:ext cx="306" cy="267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2" name="Line 483"/>
            <p:cNvSpPr>
              <a:spLocks noChangeShapeType="1"/>
            </p:cNvSpPr>
            <p:nvPr/>
          </p:nvSpPr>
          <p:spPr bwMode="auto">
            <a:xfrm flipV="1">
              <a:off x="4297" y="4618"/>
              <a:ext cx="812" cy="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" name="Freeform 482"/>
            <p:cNvSpPr>
              <a:spLocks/>
            </p:cNvSpPr>
            <p:nvPr/>
          </p:nvSpPr>
          <p:spPr bwMode="auto">
            <a:xfrm>
              <a:off x="5956" y="3654"/>
              <a:ext cx="1082" cy="372"/>
            </a:xfrm>
            <a:custGeom>
              <a:avLst/>
              <a:gdLst>
                <a:gd name="T0" fmla="*/ 0 w 73"/>
                <a:gd name="T1" fmla="*/ 0 h 20"/>
                <a:gd name="T2" fmla="*/ 73 w 73"/>
                <a:gd name="T3" fmla="*/ 10 h 20"/>
                <a:gd name="T4" fmla="*/ 63 w 73"/>
                <a:gd name="T5" fmla="*/ 20 h 20"/>
                <a:gd name="T6" fmla="*/ 1 w 73"/>
                <a:gd name="T7" fmla="*/ 18 h 20"/>
                <a:gd name="T8" fmla="*/ 0 w 73"/>
                <a:gd name="T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20">
                  <a:moveTo>
                    <a:pt x="0" y="0"/>
                  </a:moveTo>
                  <a:lnTo>
                    <a:pt x="73" y="10"/>
                  </a:lnTo>
                  <a:lnTo>
                    <a:pt x="63" y="20"/>
                  </a:lnTo>
                  <a:lnTo>
                    <a:pt x="1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4" name="Freeform 481"/>
            <p:cNvSpPr>
              <a:spLocks/>
            </p:cNvSpPr>
            <p:nvPr/>
          </p:nvSpPr>
          <p:spPr bwMode="auto">
            <a:xfrm>
              <a:off x="4862" y="2586"/>
              <a:ext cx="1941" cy="1080"/>
            </a:xfrm>
            <a:custGeom>
              <a:avLst/>
              <a:gdLst>
                <a:gd name="T0" fmla="*/ 16 w 119"/>
                <a:gd name="T1" fmla="*/ 4 h 74"/>
                <a:gd name="T2" fmla="*/ 23 w 119"/>
                <a:gd name="T3" fmla="*/ 0 h 74"/>
                <a:gd name="T4" fmla="*/ 41 w 119"/>
                <a:gd name="T5" fmla="*/ 3 h 74"/>
                <a:gd name="T6" fmla="*/ 90 w 119"/>
                <a:gd name="T7" fmla="*/ 39 h 74"/>
                <a:gd name="T8" fmla="*/ 116 w 119"/>
                <a:gd name="T9" fmla="*/ 58 h 74"/>
                <a:gd name="T10" fmla="*/ 119 w 119"/>
                <a:gd name="T11" fmla="*/ 74 h 74"/>
                <a:gd name="T12" fmla="*/ 87 w 119"/>
                <a:gd name="T13" fmla="*/ 72 h 74"/>
                <a:gd name="T14" fmla="*/ 86 w 119"/>
                <a:gd name="T15" fmla="*/ 58 h 74"/>
                <a:gd name="T16" fmla="*/ 56 w 119"/>
                <a:gd name="T17" fmla="*/ 24 h 74"/>
                <a:gd name="T18" fmla="*/ 31 w 119"/>
                <a:gd name="T19" fmla="*/ 10 h 74"/>
                <a:gd name="T20" fmla="*/ 5 w 119"/>
                <a:gd name="T21" fmla="*/ 16 h 74"/>
                <a:gd name="T22" fmla="*/ 1 w 119"/>
                <a:gd name="T23" fmla="*/ 15 h 74"/>
                <a:gd name="T24" fmla="*/ 0 w 119"/>
                <a:gd name="T25" fmla="*/ 13 h 74"/>
                <a:gd name="T26" fmla="*/ 12 w 119"/>
                <a:gd name="T27" fmla="*/ 5 h 74"/>
                <a:gd name="T28" fmla="*/ 16 w 119"/>
                <a:gd name="T29" fmla="*/ 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9" h="74">
                  <a:moveTo>
                    <a:pt x="16" y="4"/>
                  </a:moveTo>
                  <a:lnTo>
                    <a:pt x="23" y="0"/>
                  </a:lnTo>
                  <a:lnTo>
                    <a:pt x="41" y="3"/>
                  </a:lnTo>
                  <a:lnTo>
                    <a:pt x="90" y="39"/>
                  </a:lnTo>
                  <a:lnTo>
                    <a:pt x="116" y="58"/>
                  </a:lnTo>
                  <a:lnTo>
                    <a:pt x="119" y="74"/>
                  </a:lnTo>
                  <a:lnTo>
                    <a:pt x="87" y="72"/>
                  </a:lnTo>
                  <a:lnTo>
                    <a:pt x="86" y="58"/>
                  </a:lnTo>
                  <a:lnTo>
                    <a:pt x="56" y="24"/>
                  </a:lnTo>
                  <a:lnTo>
                    <a:pt x="31" y="10"/>
                  </a:lnTo>
                  <a:lnTo>
                    <a:pt x="5" y="16"/>
                  </a:lnTo>
                  <a:lnTo>
                    <a:pt x="1" y="15"/>
                  </a:lnTo>
                  <a:lnTo>
                    <a:pt x="0" y="13"/>
                  </a:lnTo>
                  <a:lnTo>
                    <a:pt x="12" y="5"/>
                  </a:lnTo>
                  <a:lnTo>
                    <a:pt x="16" y="4"/>
                  </a:lnTo>
                  <a:close/>
                </a:path>
              </a:pathLst>
            </a:cu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5" name="AutoShape 480"/>
            <p:cNvSpPr>
              <a:spLocks noChangeArrowheads="1"/>
            </p:cNvSpPr>
            <p:nvPr/>
          </p:nvSpPr>
          <p:spPr bwMode="auto">
            <a:xfrm rot="1520744">
              <a:off x="3874" y="3352"/>
              <a:ext cx="70" cy="1010"/>
            </a:xfrm>
            <a:prstGeom prst="can">
              <a:avLst>
                <a:gd name="adj" fmla="val 31062"/>
              </a:avLst>
            </a:prstGeom>
            <a:gradFill rotWithShape="0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6" name="AutoShape 479"/>
            <p:cNvSpPr>
              <a:spLocks noChangeArrowheads="1"/>
            </p:cNvSpPr>
            <p:nvPr/>
          </p:nvSpPr>
          <p:spPr bwMode="auto">
            <a:xfrm rot="1520744">
              <a:off x="4826" y="3329"/>
              <a:ext cx="71" cy="1010"/>
            </a:xfrm>
            <a:prstGeom prst="can">
              <a:avLst>
                <a:gd name="adj" fmla="val 30624"/>
              </a:avLst>
            </a:prstGeom>
            <a:gradFill rotWithShape="0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37" name="Group 475"/>
            <p:cNvGrpSpPr>
              <a:grpSpLocks/>
            </p:cNvGrpSpPr>
            <p:nvPr/>
          </p:nvGrpSpPr>
          <p:grpSpPr bwMode="auto">
            <a:xfrm>
              <a:off x="2709" y="3910"/>
              <a:ext cx="2682" cy="975"/>
              <a:chOff x="468" y="190"/>
              <a:chExt cx="180" cy="52"/>
            </a:xfrm>
          </p:grpSpPr>
          <p:sp>
            <p:nvSpPr>
              <p:cNvPr id="143" name="Freeform 478"/>
              <p:cNvSpPr>
                <a:spLocks/>
              </p:cNvSpPr>
              <p:nvPr/>
            </p:nvSpPr>
            <p:spPr bwMode="auto">
              <a:xfrm>
                <a:off x="468" y="190"/>
                <a:ext cx="180" cy="52"/>
              </a:xfrm>
              <a:custGeom>
                <a:avLst/>
                <a:gdLst>
                  <a:gd name="T0" fmla="*/ 24 w 180"/>
                  <a:gd name="T1" fmla="*/ 0 h 52"/>
                  <a:gd name="T2" fmla="*/ 12 w 180"/>
                  <a:gd name="T3" fmla="*/ 35 h 52"/>
                  <a:gd name="T4" fmla="*/ 0 w 180"/>
                  <a:gd name="T5" fmla="*/ 45 h 52"/>
                  <a:gd name="T6" fmla="*/ 55 w 180"/>
                  <a:gd name="T7" fmla="*/ 52 h 52"/>
                  <a:gd name="T8" fmla="*/ 92 w 180"/>
                  <a:gd name="T9" fmla="*/ 52 h 52"/>
                  <a:gd name="T10" fmla="*/ 167 w 180"/>
                  <a:gd name="T11" fmla="*/ 42 h 52"/>
                  <a:gd name="T12" fmla="*/ 174 w 180"/>
                  <a:gd name="T13" fmla="*/ 3 h 52"/>
                  <a:gd name="T14" fmla="*/ 128 w 180"/>
                  <a:gd name="T15" fmla="*/ 7 h 52"/>
                  <a:gd name="T16" fmla="*/ 46 w 180"/>
                  <a:gd name="T17" fmla="*/ 7 h 52"/>
                  <a:gd name="T18" fmla="*/ 24 w 180"/>
                  <a:gd name="T19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0" h="52">
                    <a:moveTo>
                      <a:pt x="24" y="0"/>
                    </a:moveTo>
                    <a:cubicBezTo>
                      <a:pt x="23" y="15"/>
                      <a:pt x="20" y="23"/>
                      <a:pt x="12" y="35"/>
                    </a:cubicBezTo>
                    <a:cubicBezTo>
                      <a:pt x="10" y="38"/>
                      <a:pt x="0" y="41"/>
                      <a:pt x="0" y="45"/>
                    </a:cubicBezTo>
                    <a:lnTo>
                      <a:pt x="55" y="52"/>
                    </a:lnTo>
                    <a:lnTo>
                      <a:pt x="92" y="52"/>
                    </a:lnTo>
                    <a:lnTo>
                      <a:pt x="167" y="42"/>
                    </a:lnTo>
                    <a:cubicBezTo>
                      <a:pt x="173" y="23"/>
                      <a:pt x="180" y="9"/>
                      <a:pt x="174" y="3"/>
                    </a:cubicBezTo>
                    <a:lnTo>
                      <a:pt x="128" y="7"/>
                    </a:lnTo>
                    <a:lnTo>
                      <a:pt x="46" y="7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48627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4" name="Line 477"/>
              <p:cNvSpPr>
                <a:spLocks noChangeShapeType="1"/>
              </p:cNvSpPr>
              <p:nvPr/>
            </p:nvSpPr>
            <p:spPr bwMode="auto">
              <a:xfrm flipH="1">
                <a:off x="510" y="199"/>
                <a:ext cx="12" cy="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5" name="Line 476"/>
              <p:cNvSpPr>
                <a:spLocks noChangeShapeType="1"/>
              </p:cNvSpPr>
              <p:nvPr/>
            </p:nvSpPr>
            <p:spPr bwMode="auto">
              <a:xfrm>
                <a:off x="563" y="195"/>
                <a:ext cx="0" cy="4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38" name="Oval 474"/>
            <p:cNvSpPr>
              <a:spLocks noChangeArrowheads="1"/>
            </p:cNvSpPr>
            <p:nvPr/>
          </p:nvSpPr>
          <p:spPr bwMode="auto">
            <a:xfrm>
              <a:off x="5579" y="4246"/>
              <a:ext cx="83" cy="23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9" name="Oval 473"/>
            <p:cNvSpPr>
              <a:spLocks noChangeArrowheads="1"/>
            </p:cNvSpPr>
            <p:nvPr/>
          </p:nvSpPr>
          <p:spPr bwMode="auto">
            <a:xfrm>
              <a:off x="5885" y="4270"/>
              <a:ext cx="71" cy="22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0" name="Oval 472"/>
            <p:cNvSpPr>
              <a:spLocks noChangeArrowheads="1"/>
            </p:cNvSpPr>
            <p:nvPr/>
          </p:nvSpPr>
          <p:spPr bwMode="auto">
            <a:xfrm>
              <a:off x="6179" y="4270"/>
              <a:ext cx="71" cy="22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1" name="Oval 471"/>
            <p:cNvSpPr>
              <a:spLocks noChangeArrowheads="1"/>
            </p:cNvSpPr>
            <p:nvPr/>
          </p:nvSpPr>
          <p:spPr bwMode="auto">
            <a:xfrm>
              <a:off x="6485" y="4270"/>
              <a:ext cx="82" cy="22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2" name="Oval 470"/>
            <p:cNvSpPr>
              <a:spLocks noChangeArrowheads="1"/>
            </p:cNvSpPr>
            <p:nvPr/>
          </p:nvSpPr>
          <p:spPr bwMode="auto">
            <a:xfrm>
              <a:off x="6791" y="4177"/>
              <a:ext cx="70" cy="22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46" name="TextBox 145"/>
          <p:cNvSpPr txBox="1"/>
          <p:nvPr/>
        </p:nvSpPr>
        <p:spPr>
          <a:xfrm>
            <a:off x="10374303" y="4250243"/>
            <a:ext cx="1695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/>
              <a:t>СПАСОП АО «Аэропорт Толмачево»</a:t>
            </a:r>
            <a:endParaRPr lang="ru-RU" sz="800" dirty="0"/>
          </a:p>
        </p:txBody>
      </p:sp>
      <p:cxnSp>
        <p:nvCxnSpPr>
          <p:cNvPr id="148" name="Прямая соединительная линия 147"/>
          <p:cNvCxnSpPr/>
          <p:nvPr/>
        </p:nvCxnSpPr>
        <p:spPr>
          <a:xfrm flipH="1" flipV="1">
            <a:off x="0" y="2943497"/>
            <a:ext cx="840017" cy="566466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Прямая соединительная линия 149"/>
          <p:cNvCxnSpPr/>
          <p:nvPr/>
        </p:nvCxnSpPr>
        <p:spPr>
          <a:xfrm flipV="1">
            <a:off x="-10661" y="2712211"/>
            <a:ext cx="10661" cy="224024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Прямая соединительная линия 151"/>
          <p:cNvCxnSpPr/>
          <p:nvPr/>
        </p:nvCxnSpPr>
        <p:spPr>
          <a:xfrm flipV="1">
            <a:off x="0" y="1700303"/>
            <a:ext cx="1759433" cy="1034188"/>
          </a:xfrm>
          <a:prstGeom prst="line">
            <a:avLst/>
          </a:prstGeom>
          <a:ln w="254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Полилиния 153"/>
          <p:cNvSpPr/>
          <p:nvPr/>
        </p:nvSpPr>
        <p:spPr>
          <a:xfrm>
            <a:off x="844731" y="3474720"/>
            <a:ext cx="452846" cy="452846"/>
          </a:xfrm>
          <a:custGeom>
            <a:avLst/>
            <a:gdLst>
              <a:gd name="connsiteX0" fmla="*/ 0 w 452846"/>
              <a:gd name="connsiteY0" fmla="*/ 34834 h 452846"/>
              <a:gd name="connsiteX1" fmla="*/ 87086 w 452846"/>
              <a:gd name="connsiteY1" fmla="*/ 17417 h 452846"/>
              <a:gd name="connsiteX2" fmla="*/ 139338 w 452846"/>
              <a:gd name="connsiteY2" fmla="*/ 0 h 452846"/>
              <a:gd name="connsiteX3" fmla="*/ 243840 w 452846"/>
              <a:gd name="connsiteY3" fmla="*/ 8709 h 452846"/>
              <a:gd name="connsiteX4" fmla="*/ 296092 w 452846"/>
              <a:gd name="connsiteY4" fmla="*/ 34834 h 452846"/>
              <a:gd name="connsiteX5" fmla="*/ 322218 w 452846"/>
              <a:gd name="connsiteY5" fmla="*/ 60960 h 452846"/>
              <a:gd name="connsiteX6" fmla="*/ 348343 w 452846"/>
              <a:gd name="connsiteY6" fmla="*/ 78377 h 452846"/>
              <a:gd name="connsiteX7" fmla="*/ 383178 w 452846"/>
              <a:gd name="connsiteY7" fmla="*/ 130629 h 452846"/>
              <a:gd name="connsiteX8" fmla="*/ 452846 w 452846"/>
              <a:gd name="connsiteY8" fmla="*/ 209006 h 452846"/>
              <a:gd name="connsiteX9" fmla="*/ 435429 w 452846"/>
              <a:gd name="connsiteY9" fmla="*/ 269966 h 452846"/>
              <a:gd name="connsiteX10" fmla="*/ 374469 w 452846"/>
              <a:gd name="connsiteY10" fmla="*/ 348343 h 452846"/>
              <a:gd name="connsiteX11" fmla="*/ 374469 w 452846"/>
              <a:gd name="connsiteY11" fmla="*/ 452846 h 452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2846" h="452846">
                <a:moveTo>
                  <a:pt x="0" y="34834"/>
                </a:moveTo>
                <a:cubicBezTo>
                  <a:pt x="29029" y="29028"/>
                  <a:pt x="59002" y="26778"/>
                  <a:pt x="87086" y="17417"/>
                </a:cubicBezTo>
                <a:lnTo>
                  <a:pt x="139338" y="0"/>
                </a:lnTo>
                <a:cubicBezTo>
                  <a:pt x="174172" y="2903"/>
                  <a:pt x="209192" y="4089"/>
                  <a:pt x="243840" y="8709"/>
                </a:cubicBezTo>
                <a:cubicBezTo>
                  <a:pt x="262544" y="11203"/>
                  <a:pt x="282112" y="23184"/>
                  <a:pt x="296092" y="34834"/>
                </a:cubicBezTo>
                <a:cubicBezTo>
                  <a:pt x="305553" y="42718"/>
                  <a:pt x="312757" y="53075"/>
                  <a:pt x="322218" y="60960"/>
                </a:cubicBezTo>
                <a:cubicBezTo>
                  <a:pt x="330258" y="67660"/>
                  <a:pt x="339635" y="72571"/>
                  <a:pt x="348343" y="78377"/>
                </a:cubicBezTo>
                <a:cubicBezTo>
                  <a:pt x="359955" y="95794"/>
                  <a:pt x="368376" y="115827"/>
                  <a:pt x="383178" y="130629"/>
                </a:cubicBezTo>
                <a:cubicBezTo>
                  <a:pt x="442830" y="190281"/>
                  <a:pt x="421766" y="162385"/>
                  <a:pt x="452846" y="209006"/>
                </a:cubicBezTo>
                <a:cubicBezTo>
                  <a:pt x="452091" y="212025"/>
                  <a:pt x="440115" y="263717"/>
                  <a:pt x="435429" y="269966"/>
                </a:cubicBezTo>
                <a:cubicBezTo>
                  <a:pt x="417919" y="293313"/>
                  <a:pt x="378796" y="313728"/>
                  <a:pt x="374469" y="348343"/>
                </a:cubicBezTo>
                <a:cubicBezTo>
                  <a:pt x="370148" y="382908"/>
                  <a:pt x="374469" y="418012"/>
                  <a:pt x="374469" y="452846"/>
                </a:cubicBezTo>
              </a:path>
            </a:pathLst>
          </a:custGeom>
          <a:noFill/>
          <a:ln w="254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5" name="Полилиния 154"/>
          <p:cNvSpPr/>
          <p:nvPr/>
        </p:nvSpPr>
        <p:spPr>
          <a:xfrm>
            <a:off x="696686" y="3535680"/>
            <a:ext cx="518700" cy="393636"/>
          </a:xfrm>
          <a:custGeom>
            <a:avLst/>
            <a:gdLst>
              <a:gd name="connsiteX0" fmla="*/ 121920 w 518700"/>
              <a:gd name="connsiteY0" fmla="*/ 0 h 393636"/>
              <a:gd name="connsiteX1" fmla="*/ 69668 w 518700"/>
              <a:gd name="connsiteY1" fmla="*/ 26126 h 393636"/>
              <a:gd name="connsiteX2" fmla="*/ 43543 w 518700"/>
              <a:gd name="connsiteY2" fmla="*/ 34834 h 393636"/>
              <a:gd name="connsiteX3" fmla="*/ 26125 w 518700"/>
              <a:gd name="connsiteY3" fmla="*/ 60960 h 393636"/>
              <a:gd name="connsiteX4" fmla="*/ 26125 w 518700"/>
              <a:gd name="connsiteY4" fmla="*/ 148046 h 393636"/>
              <a:gd name="connsiteX5" fmla="*/ 0 w 518700"/>
              <a:gd name="connsiteY5" fmla="*/ 243840 h 393636"/>
              <a:gd name="connsiteX6" fmla="*/ 52251 w 518700"/>
              <a:gd name="connsiteY6" fmla="*/ 287383 h 393636"/>
              <a:gd name="connsiteX7" fmla="*/ 78377 w 518700"/>
              <a:gd name="connsiteY7" fmla="*/ 296091 h 393636"/>
              <a:gd name="connsiteX8" fmla="*/ 130628 w 518700"/>
              <a:gd name="connsiteY8" fmla="*/ 339634 h 393636"/>
              <a:gd name="connsiteX9" fmla="*/ 182880 w 518700"/>
              <a:gd name="connsiteY9" fmla="*/ 357051 h 393636"/>
              <a:gd name="connsiteX10" fmla="*/ 209005 w 518700"/>
              <a:gd name="connsiteY10" fmla="*/ 365760 h 393636"/>
              <a:gd name="connsiteX11" fmla="*/ 287383 w 518700"/>
              <a:gd name="connsiteY11" fmla="*/ 374469 h 393636"/>
              <a:gd name="connsiteX12" fmla="*/ 313508 w 518700"/>
              <a:gd name="connsiteY12" fmla="*/ 383177 h 393636"/>
              <a:gd name="connsiteX13" fmla="*/ 513805 w 518700"/>
              <a:gd name="connsiteY13" fmla="*/ 383177 h 393636"/>
              <a:gd name="connsiteX14" fmla="*/ 513805 w 518700"/>
              <a:gd name="connsiteY14" fmla="*/ 348343 h 393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18700" h="393636">
                <a:moveTo>
                  <a:pt x="121920" y="0"/>
                </a:moveTo>
                <a:cubicBezTo>
                  <a:pt x="104503" y="8709"/>
                  <a:pt x="87463" y="18217"/>
                  <a:pt x="69668" y="26126"/>
                </a:cubicBezTo>
                <a:cubicBezTo>
                  <a:pt x="61280" y="29854"/>
                  <a:pt x="50711" y="29100"/>
                  <a:pt x="43543" y="34834"/>
                </a:cubicBezTo>
                <a:cubicBezTo>
                  <a:pt x="35370" y="41372"/>
                  <a:pt x="31931" y="52251"/>
                  <a:pt x="26125" y="60960"/>
                </a:cubicBezTo>
                <a:cubicBezTo>
                  <a:pt x="6452" y="119985"/>
                  <a:pt x="26125" y="47978"/>
                  <a:pt x="26125" y="148046"/>
                </a:cubicBezTo>
                <a:cubicBezTo>
                  <a:pt x="26125" y="213090"/>
                  <a:pt x="25924" y="204954"/>
                  <a:pt x="0" y="243840"/>
                </a:cubicBezTo>
                <a:cubicBezTo>
                  <a:pt x="19260" y="263101"/>
                  <a:pt x="28001" y="275259"/>
                  <a:pt x="52251" y="287383"/>
                </a:cubicBezTo>
                <a:cubicBezTo>
                  <a:pt x="60462" y="291488"/>
                  <a:pt x="69668" y="293188"/>
                  <a:pt x="78377" y="296091"/>
                </a:cubicBezTo>
                <a:cubicBezTo>
                  <a:pt x="94782" y="312496"/>
                  <a:pt x="108806" y="329935"/>
                  <a:pt x="130628" y="339634"/>
                </a:cubicBezTo>
                <a:cubicBezTo>
                  <a:pt x="147405" y="347090"/>
                  <a:pt x="165463" y="351245"/>
                  <a:pt x="182880" y="357051"/>
                </a:cubicBezTo>
                <a:cubicBezTo>
                  <a:pt x="191588" y="359954"/>
                  <a:pt x="199882" y="364746"/>
                  <a:pt x="209005" y="365760"/>
                </a:cubicBezTo>
                <a:lnTo>
                  <a:pt x="287383" y="374469"/>
                </a:lnTo>
                <a:cubicBezTo>
                  <a:pt x="296091" y="377372"/>
                  <a:pt x="304477" y="381535"/>
                  <a:pt x="313508" y="383177"/>
                </a:cubicBezTo>
                <a:cubicBezTo>
                  <a:pt x="371274" y="393680"/>
                  <a:pt x="462763" y="400191"/>
                  <a:pt x="513805" y="383177"/>
                </a:cubicBezTo>
                <a:cubicBezTo>
                  <a:pt x="524820" y="379505"/>
                  <a:pt x="513805" y="359954"/>
                  <a:pt x="513805" y="348343"/>
                </a:cubicBezTo>
              </a:path>
            </a:pathLst>
          </a:custGeom>
          <a:noFill/>
          <a:ln w="254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7" name="Прямая соединительная линия 156"/>
          <p:cNvCxnSpPr/>
          <p:nvPr/>
        </p:nvCxnSpPr>
        <p:spPr>
          <a:xfrm>
            <a:off x="1225390" y="3955939"/>
            <a:ext cx="734617" cy="331777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Прямая соединительная линия 158"/>
          <p:cNvCxnSpPr/>
          <p:nvPr/>
        </p:nvCxnSpPr>
        <p:spPr>
          <a:xfrm>
            <a:off x="1985554" y="4312063"/>
            <a:ext cx="751299" cy="79298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Прямая соединительная линия 160"/>
          <p:cNvCxnSpPr/>
          <p:nvPr/>
        </p:nvCxnSpPr>
        <p:spPr>
          <a:xfrm flipV="1">
            <a:off x="2736853" y="5050971"/>
            <a:ext cx="2671170" cy="52252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Прямая соединительная линия 162"/>
          <p:cNvCxnSpPr/>
          <p:nvPr/>
        </p:nvCxnSpPr>
        <p:spPr>
          <a:xfrm flipV="1">
            <a:off x="5408023" y="5002027"/>
            <a:ext cx="1471748" cy="47124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Прямая со стрелкой 165"/>
          <p:cNvCxnSpPr/>
          <p:nvPr/>
        </p:nvCxnSpPr>
        <p:spPr>
          <a:xfrm>
            <a:off x="6865409" y="4994230"/>
            <a:ext cx="232077" cy="201068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Прямая соединительная линия 167"/>
          <p:cNvCxnSpPr/>
          <p:nvPr/>
        </p:nvCxnSpPr>
        <p:spPr>
          <a:xfrm flipV="1">
            <a:off x="1261529" y="3534156"/>
            <a:ext cx="107868" cy="41619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Прямая соединительная линия 170"/>
          <p:cNvCxnSpPr/>
          <p:nvPr/>
        </p:nvCxnSpPr>
        <p:spPr>
          <a:xfrm>
            <a:off x="1363431" y="3548050"/>
            <a:ext cx="1397742" cy="580821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2" name="Group 449"/>
          <p:cNvGrpSpPr>
            <a:grpSpLocks/>
          </p:cNvGrpSpPr>
          <p:nvPr/>
        </p:nvGrpSpPr>
        <p:grpSpPr bwMode="auto">
          <a:xfrm>
            <a:off x="2657162" y="3764270"/>
            <a:ext cx="288925" cy="242888"/>
            <a:chOff x="4727" y="2506"/>
            <a:chExt cx="706" cy="1172"/>
          </a:xfrm>
        </p:grpSpPr>
        <p:sp>
          <p:nvSpPr>
            <p:cNvPr id="173" name="Freeform 450"/>
            <p:cNvSpPr>
              <a:spLocks/>
            </p:cNvSpPr>
            <p:nvPr/>
          </p:nvSpPr>
          <p:spPr bwMode="auto">
            <a:xfrm>
              <a:off x="4727" y="3558"/>
              <a:ext cx="46" cy="120"/>
            </a:xfrm>
            <a:custGeom>
              <a:avLst/>
              <a:gdLst>
                <a:gd name="T0" fmla="*/ 0 w 139"/>
                <a:gd name="T1" fmla="*/ 84 h 135"/>
                <a:gd name="T2" fmla="*/ 0 w 139"/>
                <a:gd name="T3" fmla="*/ 58 h 135"/>
                <a:gd name="T4" fmla="*/ 1 w 139"/>
                <a:gd name="T5" fmla="*/ 58 h 135"/>
                <a:gd name="T6" fmla="*/ 1 w 139"/>
                <a:gd name="T7" fmla="*/ 29 h 135"/>
                <a:gd name="T8" fmla="*/ 1 w 139"/>
                <a:gd name="T9" fmla="*/ 29 h 135"/>
                <a:gd name="T10" fmla="*/ 1 w 139"/>
                <a:gd name="T11" fmla="*/ 0 h 135"/>
                <a:gd name="T12" fmla="*/ 2 w 139"/>
                <a:gd name="T13" fmla="*/ 0 h 135"/>
                <a:gd name="T14" fmla="*/ 2 w 139"/>
                <a:gd name="T15" fmla="*/ 84 h 135"/>
                <a:gd name="T16" fmla="*/ 0 w 139"/>
                <a:gd name="T17" fmla="*/ 84 h 1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9"/>
                <a:gd name="T28" fmla="*/ 0 h 135"/>
                <a:gd name="T29" fmla="*/ 139 w 139"/>
                <a:gd name="T30" fmla="*/ 135 h 13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9" h="135">
                  <a:moveTo>
                    <a:pt x="0" y="135"/>
                  </a:moveTo>
                  <a:lnTo>
                    <a:pt x="0" y="92"/>
                  </a:lnTo>
                  <a:lnTo>
                    <a:pt x="46" y="92"/>
                  </a:lnTo>
                  <a:lnTo>
                    <a:pt x="46" y="47"/>
                  </a:lnTo>
                  <a:lnTo>
                    <a:pt x="92" y="47"/>
                  </a:lnTo>
                  <a:lnTo>
                    <a:pt x="92" y="0"/>
                  </a:lnTo>
                  <a:lnTo>
                    <a:pt x="139" y="0"/>
                  </a:lnTo>
                  <a:lnTo>
                    <a:pt x="139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174" name="Freeform 451"/>
            <p:cNvSpPr>
              <a:spLocks/>
            </p:cNvSpPr>
            <p:nvPr/>
          </p:nvSpPr>
          <p:spPr bwMode="auto">
            <a:xfrm>
              <a:off x="4773" y="2564"/>
              <a:ext cx="648" cy="1114"/>
            </a:xfrm>
            <a:custGeom>
              <a:avLst/>
              <a:gdLst>
                <a:gd name="T0" fmla="*/ 0 w 1946"/>
                <a:gd name="T1" fmla="*/ 737 h 1278"/>
                <a:gd name="T2" fmla="*/ 0 w 1946"/>
                <a:gd name="T3" fmla="*/ 59 h 1278"/>
                <a:gd name="T4" fmla="*/ 9 w 1946"/>
                <a:gd name="T5" fmla="*/ 59 h 1278"/>
                <a:gd name="T6" fmla="*/ 9 w 1946"/>
                <a:gd name="T7" fmla="*/ 54 h 1278"/>
                <a:gd name="T8" fmla="*/ 9 w 1946"/>
                <a:gd name="T9" fmla="*/ 47 h 1278"/>
                <a:gd name="T10" fmla="*/ 9 w 1946"/>
                <a:gd name="T11" fmla="*/ 42 h 1278"/>
                <a:gd name="T12" fmla="*/ 9 w 1946"/>
                <a:gd name="T13" fmla="*/ 37 h 1278"/>
                <a:gd name="T14" fmla="*/ 10 w 1946"/>
                <a:gd name="T15" fmla="*/ 32 h 1278"/>
                <a:gd name="T16" fmla="*/ 10 w 1946"/>
                <a:gd name="T17" fmla="*/ 27 h 1278"/>
                <a:gd name="T18" fmla="*/ 10 w 1946"/>
                <a:gd name="T19" fmla="*/ 22 h 1278"/>
                <a:gd name="T20" fmla="*/ 10 w 1946"/>
                <a:gd name="T21" fmla="*/ 17 h 1278"/>
                <a:gd name="T22" fmla="*/ 10 w 1946"/>
                <a:gd name="T23" fmla="*/ 14 h 1278"/>
                <a:gd name="T24" fmla="*/ 10 w 1946"/>
                <a:gd name="T25" fmla="*/ 10 h 1278"/>
                <a:gd name="T26" fmla="*/ 11 w 1946"/>
                <a:gd name="T27" fmla="*/ 8 h 1278"/>
                <a:gd name="T28" fmla="*/ 11 w 1946"/>
                <a:gd name="T29" fmla="*/ 4 h 1278"/>
                <a:gd name="T30" fmla="*/ 11 w 1946"/>
                <a:gd name="T31" fmla="*/ 3 h 1278"/>
                <a:gd name="T32" fmla="*/ 11 w 1946"/>
                <a:gd name="T33" fmla="*/ 3 h 1278"/>
                <a:gd name="T34" fmla="*/ 12 w 1946"/>
                <a:gd name="T35" fmla="*/ 0 h 1278"/>
                <a:gd name="T36" fmla="*/ 12 w 1946"/>
                <a:gd name="T37" fmla="*/ 0 h 1278"/>
                <a:gd name="T38" fmla="*/ 12 w 1946"/>
                <a:gd name="T39" fmla="*/ 0 h 1278"/>
                <a:gd name="T40" fmla="*/ 13 w 1946"/>
                <a:gd name="T41" fmla="*/ 3 h 1278"/>
                <a:gd name="T42" fmla="*/ 13 w 1946"/>
                <a:gd name="T43" fmla="*/ 3 h 1278"/>
                <a:gd name="T44" fmla="*/ 13 w 1946"/>
                <a:gd name="T45" fmla="*/ 4 h 1278"/>
                <a:gd name="T46" fmla="*/ 13 w 1946"/>
                <a:gd name="T47" fmla="*/ 8 h 1278"/>
                <a:gd name="T48" fmla="*/ 14 w 1946"/>
                <a:gd name="T49" fmla="*/ 10 h 1278"/>
                <a:gd name="T50" fmla="*/ 14 w 1946"/>
                <a:gd name="T51" fmla="*/ 14 h 1278"/>
                <a:gd name="T52" fmla="*/ 14 w 1946"/>
                <a:gd name="T53" fmla="*/ 17 h 1278"/>
                <a:gd name="T54" fmla="*/ 14 w 1946"/>
                <a:gd name="T55" fmla="*/ 22 h 1278"/>
                <a:gd name="T56" fmla="*/ 14 w 1946"/>
                <a:gd name="T57" fmla="*/ 27 h 1278"/>
                <a:gd name="T58" fmla="*/ 14 w 1946"/>
                <a:gd name="T59" fmla="*/ 32 h 1278"/>
                <a:gd name="T60" fmla="*/ 14 w 1946"/>
                <a:gd name="T61" fmla="*/ 37 h 1278"/>
                <a:gd name="T62" fmla="*/ 15 w 1946"/>
                <a:gd name="T63" fmla="*/ 42 h 1278"/>
                <a:gd name="T64" fmla="*/ 15 w 1946"/>
                <a:gd name="T65" fmla="*/ 47 h 1278"/>
                <a:gd name="T66" fmla="*/ 15 w 1946"/>
                <a:gd name="T67" fmla="*/ 54 h 1278"/>
                <a:gd name="T68" fmla="*/ 15 w 1946"/>
                <a:gd name="T69" fmla="*/ 59 h 1278"/>
                <a:gd name="T70" fmla="*/ 24 w 1946"/>
                <a:gd name="T71" fmla="*/ 59 h 1278"/>
                <a:gd name="T72" fmla="*/ 24 w 1946"/>
                <a:gd name="T73" fmla="*/ 737 h 1278"/>
                <a:gd name="T74" fmla="*/ 0 w 1946"/>
                <a:gd name="T75" fmla="*/ 737 h 12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946"/>
                <a:gd name="T115" fmla="*/ 0 h 1278"/>
                <a:gd name="T116" fmla="*/ 1946 w 1946"/>
                <a:gd name="T117" fmla="*/ 1278 h 12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946" h="1278">
                  <a:moveTo>
                    <a:pt x="0" y="1278"/>
                  </a:moveTo>
                  <a:lnTo>
                    <a:pt x="0" y="103"/>
                  </a:lnTo>
                  <a:lnTo>
                    <a:pt x="753" y="103"/>
                  </a:lnTo>
                  <a:lnTo>
                    <a:pt x="754" y="93"/>
                  </a:lnTo>
                  <a:lnTo>
                    <a:pt x="757" y="82"/>
                  </a:lnTo>
                  <a:lnTo>
                    <a:pt x="763" y="72"/>
                  </a:lnTo>
                  <a:lnTo>
                    <a:pt x="769" y="63"/>
                  </a:lnTo>
                  <a:lnTo>
                    <a:pt x="779" y="55"/>
                  </a:lnTo>
                  <a:lnTo>
                    <a:pt x="790" y="46"/>
                  </a:lnTo>
                  <a:lnTo>
                    <a:pt x="803" y="38"/>
                  </a:lnTo>
                  <a:lnTo>
                    <a:pt x="817" y="30"/>
                  </a:lnTo>
                  <a:lnTo>
                    <a:pt x="833" y="24"/>
                  </a:lnTo>
                  <a:lnTo>
                    <a:pt x="849" y="18"/>
                  </a:lnTo>
                  <a:lnTo>
                    <a:pt x="867" y="13"/>
                  </a:lnTo>
                  <a:lnTo>
                    <a:pt x="887" y="8"/>
                  </a:lnTo>
                  <a:lnTo>
                    <a:pt x="907" y="5"/>
                  </a:lnTo>
                  <a:lnTo>
                    <a:pt x="928" y="3"/>
                  </a:lnTo>
                  <a:lnTo>
                    <a:pt x="950" y="0"/>
                  </a:lnTo>
                  <a:lnTo>
                    <a:pt x="972" y="0"/>
                  </a:lnTo>
                  <a:lnTo>
                    <a:pt x="995" y="0"/>
                  </a:lnTo>
                  <a:lnTo>
                    <a:pt x="1017" y="3"/>
                  </a:lnTo>
                  <a:lnTo>
                    <a:pt x="1038" y="5"/>
                  </a:lnTo>
                  <a:lnTo>
                    <a:pt x="1059" y="8"/>
                  </a:lnTo>
                  <a:lnTo>
                    <a:pt x="1078" y="13"/>
                  </a:lnTo>
                  <a:lnTo>
                    <a:pt x="1096" y="18"/>
                  </a:lnTo>
                  <a:lnTo>
                    <a:pt x="1113" y="24"/>
                  </a:lnTo>
                  <a:lnTo>
                    <a:pt x="1129" y="30"/>
                  </a:lnTo>
                  <a:lnTo>
                    <a:pt x="1143" y="38"/>
                  </a:lnTo>
                  <a:lnTo>
                    <a:pt x="1155" y="46"/>
                  </a:lnTo>
                  <a:lnTo>
                    <a:pt x="1167" y="55"/>
                  </a:lnTo>
                  <a:lnTo>
                    <a:pt x="1175" y="63"/>
                  </a:lnTo>
                  <a:lnTo>
                    <a:pt x="1183" y="72"/>
                  </a:lnTo>
                  <a:lnTo>
                    <a:pt x="1189" y="82"/>
                  </a:lnTo>
                  <a:lnTo>
                    <a:pt x="1192" y="93"/>
                  </a:lnTo>
                  <a:lnTo>
                    <a:pt x="1193" y="103"/>
                  </a:lnTo>
                  <a:lnTo>
                    <a:pt x="1946" y="103"/>
                  </a:lnTo>
                  <a:lnTo>
                    <a:pt x="1946" y="1277"/>
                  </a:lnTo>
                  <a:lnTo>
                    <a:pt x="0" y="1278"/>
                  </a:lnTo>
                  <a:close/>
                </a:path>
              </a:pathLst>
            </a:cu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175" name="Rectangle 452"/>
            <p:cNvSpPr>
              <a:spLocks noChangeArrowheads="1"/>
            </p:cNvSpPr>
            <p:nvPr/>
          </p:nvSpPr>
          <p:spPr bwMode="auto">
            <a:xfrm>
              <a:off x="5188" y="3087"/>
              <a:ext cx="42" cy="3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176" name="Rectangle 453"/>
            <p:cNvSpPr>
              <a:spLocks noChangeArrowheads="1"/>
            </p:cNvSpPr>
            <p:nvPr/>
          </p:nvSpPr>
          <p:spPr bwMode="auto">
            <a:xfrm>
              <a:off x="5168" y="3134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177" name="Rectangle 454"/>
            <p:cNvSpPr>
              <a:spLocks noChangeArrowheads="1"/>
            </p:cNvSpPr>
            <p:nvPr/>
          </p:nvSpPr>
          <p:spPr bwMode="auto">
            <a:xfrm>
              <a:off x="5306" y="3034"/>
              <a:ext cx="42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178" name="Rectangle 455"/>
            <p:cNvSpPr>
              <a:spLocks noChangeArrowheads="1"/>
            </p:cNvSpPr>
            <p:nvPr/>
          </p:nvSpPr>
          <p:spPr bwMode="auto">
            <a:xfrm>
              <a:off x="5286" y="3087"/>
              <a:ext cx="40" cy="3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179" name="Rectangle 456"/>
            <p:cNvSpPr>
              <a:spLocks noChangeArrowheads="1"/>
            </p:cNvSpPr>
            <p:nvPr/>
          </p:nvSpPr>
          <p:spPr bwMode="auto">
            <a:xfrm>
              <a:off x="5286" y="2987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180" name="Rectangle 457"/>
            <p:cNvSpPr>
              <a:spLocks noChangeArrowheads="1"/>
            </p:cNvSpPr>
            <p:nvPr/>
          </p:nvSpPr>
          <p:spPr bwMode="auto">
            <a:xfrm>
              <a:off x="4773" y="3076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181" name="Rectangle 458"/>
            <p:cNvSpPr>
              <a:spLocks noChangeArrowheads="1"/>
            </p:cNvSpPr>
            <p:nvPr/>
          </p:nvSpPr>
          <p:spPr bwMode="auto">
            <a:xfrm>
              <a:off x="4773" y="3024"/>
              <a:ext cx="18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182" name="Rectangle 459"/>
            <p:cNvSpPr>
              <a:spLocks noChangeArrowheads="1"/>
            </p:cNvSpPr>
            <p:nvPr/>
          </p:nvSpPr>
          <p:spPr bwMode="auto">
            <a:xfrm>
              <a:off x="4773" y="3123"/>
              <a:ext cx="18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183" name="Rectangle 460"/>
            <p:cNvSpPr>
              <a:spLocks noChangeArrowheads="1"/>
            </p:cNvSpPr>
            <p:nvPr/>
          </p:nvSpPr>
          <p:spPr bwMode="auto">
            <a:xfrm>
              <a:off x="4946" y="3076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184" name="Rectangle 461"/>
            <p:cNvSpPr>
              <a:spLocks noChangeArrowheads="1"/>
            </p:cNvSpPr>
            <p:nvPr/>
          </p:nvSpPr>
          <p:spPr bwMode="auto">
            <a:xfrm>
              <a:off x="4924" y="312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185" name="Rectangle 462"/>
            <p:cNvSpPr>
              <a:spLocks noChangeArrowheads="1"/>
            </p:cNvSpPr>
            <p:nvPr/>
          </p:nvSpPr>
          <p:spPr bwMode="auto">
            <a:xfrm>
              <a:off x="4773" y="345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186" name="Rectangle 463"/>
            <p:cNvSpPr>
              <a:spLocks noChangeArrowheads="1"/>
            </p:cNvSpPr>
            <p:nvPr/>
          </p:nvSpPr>
          <p:spPr bwMode="auto">
            <a:xfrm>
              <a:off x="4773" y="3406"/>
              <a:ext cx="18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187" name="Rectangle 464"/>
            <p:cNvSpPr>
              <a:spLocks noChangeArrowheads="1"/>
            </p:cNvSpPr>
            <p:nvPr/>
          </p:nvSpPr>
          <p:spPr bwMode="auto">
            <a:xfrm>
              <a:off x="4773" y="3505"/>
              <a:ext cx="18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188" name="Rectangle 465"/>
            <p:cNvSpPr>
              <a:spLocks noChangeArrowheads="1"/>
            </p:cNvSpPr>
            <p:nvPr/>
          </p:nvSpPr>
          <p:spPr bwMode="auto">
            <a:xfrm>
              <a:off x="4946" y="345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189" name="Rectangle 466"/>
            <p:cNvSpPr>
              <a:spLocks noChangeArrowheads="1"/>
            </p:cNvSpPr>
            <p:nvPr/>
          </p:nvSpPr>
          <p:spPr bwMode="auto">
            <a:xfrm>
              <a:off x="4924" y="3505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190" name="Freeform 467"/>
            <p:cNvSpPr>
              <a:spLocks/>
            </p:cNvSpPr>
            <p:nvPr/>
          </p:nvSpPr>
          <p:spPr bwMode="auto">
            <a:xfrm>
              <a:off x="5024" y="3076"/>
              <a:ext cx="146" cy="89"/>
            </a:xfrm>
            <a:custGeom>
              <a:avLst/>
              <a:gdLst>
                <a:gd name="T0" fmla="*/ 5 w 440"/>
                <a:gd name="T1" fmla="*/ 59 h 102"/>
                <a:gd name="T2" fmla="*/ 5 w 440"/>
                <a:gd name="T3" fmla="*/ 53 h 102"/>
                <a:gd name="T4" fmla="*/ 5 w 440"/>
                <a:gd name="T5" fmla="*/ 48 h 102"/>
                <a:gd name="T6" fmla="*/ 5 w 440"/>
                <a:gd name="T7" fmla="*/ 42 h 102"/>
                <a:gd name="T8" fmla="*/ 5 w 440"/>
                <a:gd name="T9" fmla="*/ 38 h 102"/>
                <a:gd name="T10" fmla="*/ 5 w 440"/>
                <a:gd name="T11" fmla="*/ 32 h 102"/>
                <a:gd name="T12" fmla="*/ 5 w 440"/>
                <a:gd name="T13" fmla="*/ 27 h 102"/>
                <a:gd name="T14" fmla="*/ 5 w 440"/>
                <a:gd name="T15" fmla="*/ 22 h 102"/>
                <a:gd name="T16" fmla="*/ 5 w 440"/>
                <a:gd name="T17" fmla="*/ 17 h 102"/>
                <a:gd name="T18" fmla="*/ 4 w 440"/>
                <a:gd name="T19" fmla="*/ 14 h 102"/>
                <a:gd name="T20" fmla="*/ 4 w 440"/>
                <a:gd name="T21" fmla="*/ 10 h 102"/>
                <a:gd name="T22" fmla="*/ 4 w 440"/>
                <a:gd name="T23" fmla="*/ 8 h 102"/>
                <a:gd name="T24" fmla="*/ 4 w 440"/>
                <a:gd name="T25" fmla="*/ 4 h 102"/>
                <a:gd name="T26" fmla="*/ 4 w 440"/>
                <a:gd name="T27" fmla="*/ 3 h 102"/>
                <a:gd name="T28" fmla="*/ 3 w 440"/>
                <a:gd name="T29" fmla="*/ 3 h 102"/>
                <a:gd name="T30" fmla="*/ 3 w 440"/>
                <a:gd name="T31" fmla="*/ 0 h 102"/>
                <a:gd name="T32" fmla="*/ 3 w 440"/>
                <a:gd name="T33" fmla="*/ 0 h 102"/>
                <a:gd name="T34" fmla="*/ 2 w 440"/>
                <a:gd name="T35" fmla="*/ 0 h 102"/>
                <a:gd name="T36" fmla="*/ 2 w 440"/>
                <a:gd name="T37" fmla="*/ 3 h 102"/>
                <a:gd name="T38" fmla="*/ 2 w 440"/>
                <a:gd name="T39" fmla="*/ 3 h 102"/>
                <a:gd name="T40" fmla="*/ 2 w 440"/>
                <a:gd name="T41" fmla="*/ 4 h 102"/>
                <a:gd name="T42" fmla="*/ 1 w 440"/>
                <a:gd name="T43" fmla="*/ 8 h 102"/>
                <a:gd name="T44" fmla="*/ 1 w 440"/>
                <a:gd name="T45" fmla="*/ 10 h 102"/>
                <a:gd name="T46" fmla="*/ 1 w 440"/>
                <a:gd name="T47" fmla="*/ 14 h 102"/>
                <a:gd name="T48" fmla="*/ 1 w 440"/>
                <a:gd name="T49" fmla="*/ 17 h 102"/>
                <a:gd name="T50" fmla="*/ 1 w 440"/>
                <a:gd name="T51" fmla="*/ 22 h 102"/>
                <a:gd name="T52" fmla="*/ 0 w 440"/>
                <a:gd name="T53" fmla="*/ 27 h 102"/>
                <a:gd name="T54" fmla="*/ 0 w 440"/>
                <a:gd name="T55" fmla="*/ 32 h 102"/>
                <a:gd name="T56" fmla="*/ 0 w 440"/>
                <a:gd name="T57" fmla="*/ 38 h 102"/>
                <a:gd name="T58" fmla="*/ 0 w 440"/>
                <a:gd name="T59" fmla="*/ 42 h 102"/>
                <a:gd name="T60" fmla="*/ 0 w 440"/>
                <a:gd name="T61" fmla="*/ 48 h 102"/>
                <a:gd name="T62" fmla="*/ 0 w 440"/>
                <a:gd name="T63" fmla="*/ 53 h 102"/>
                <a:gd name="T64" fmla="*/ 0 w 440"/>
                <a:gd name="T65" fmla="*/ 59 h 102"/>
                <a:gd name="T66" fmla="*/ 5 w 440"/>
                <a:gd name="T67" fmla="*/ 59 h 10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40"/>
                <a:gd name="T103" fmla="*/ 0 h 102"/>
                <a:gd name="T104" fmla="*/ 440 w 440"/>
                <a:gd name="T105" fmla="*/ 102 h 10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40" h="102">
                  <a:moveTo>
                    <a:pt x="440" y="102"/>
                  </a:moveTo>
                  <a:lnTo>
                    <a:pt x="439" y="92"/>
                  </a:lnTo>
                  <a:lnTo>
                    <a:pt x="436" y="82"/>
                  </a:lnTo>
                  <a:lnTo>
                    <a:pt x="430" y="72"/>
                  </a:lnTo>
                  <a:lnTo>
                    <a:pt x="422" y="64"/>
                  </a:lnTo>
                  <a:lnTo>
                    <a:pt x="414" y="55"/>
                  </a:lnTo>
                  <a:lnTo>
                    <a:pt x="402" y="46"/>
                  </a:lnTo>
                  <a:lnTo>
                    <a:pt x="390" y="38"/>
                  </a:lnTo>
                  <a:lnTo>
                    <a:pt x="376" y="30"/>
                  </a:lnTo>
                  <a:lnTo>
                    <a:pt x="360" y="24"/>
                  </a:lnTo>
                  <a:lnTo>
                    <a:pt x="343" y="18"/>
                  </a:lnTo>
                  <a:lnTo>
                    <a:pt x="325" y="13"/>
                  </a:lnTo>
                  <a:lnTo>
                    <a:pt x="306" y="8"/>
                  </a:lnTo>
                  <a:lnTo>
                    <a:pt x="285" y="5"/>
                  </a:lnTo>
                  <a:lnTo>
                    <a:pt x="264" y="3"/>
                  </a:lnTo>
                  <a:lnTo>
                    <a:pt x="242" y="0"/>
                  </a:lnTo>
                  <a:lnTo>
                    <a:pt x="219" y="0"/>
                  </a:lnTo>
                  <a:lnTo>
                    <a:pt x="197" y="0"/>
                  </a:lnTo>
                  <a:lnTo>
                    <a:pt x="175" y="3"/>
                  </a:lnTo>
                  <a:lnTo>
                    <a:pt x="154" y="5"/>
                  </a:lnTo>
                  <a:lnTo>
                    <a:pt x="134" y="8"/>
                  </a:lnTo>
                  <a:lnTo>
                    <a:pt x="114" y="13"/>
                  </a:lnTo>
                  <a:lnTo>
                    <a:pt x="96" y="18"/>
                  </a:lnTo>
                  <a:lnTo>
                    <a:pt x="80" y="24"/>
                  </a:lnTo>
                  <a:lnTo>
                    <a:pt x="64" y="30"/>
                  </a:lnTo>
                  <a:lnTo>
                    <a:pt x="50" y="38"/>
                  </a:lnTo>
                  <a:lnTo>
                    <a:pt x="37" y="46"/>
                  </a:lnTo>
                  <a:lnTo>
                    <a:pt x="26" y="55"/>
                  </a:lnTo>
                  <a:lnTo>
                    <a:pt x="16" y="64"/>
                  </a:lnTo>
                  <a:lnTo>
                    <a:pt x="10" y="72"/>
                  </a:lnTo>
                  <a:lnTo>
                    <a:pt x="4" y="82"/>
                  </a:lnTo>
                  <a:lnTo>
                    <a:pt x="1" y="92"/>
                  </a:lnTo>
                  <a:lnTo>
                    <a:pt x="0" y="102"/>
                  </a:lnTo>
                  <a:lnTo>
                    <a:pt x="440" y="102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191" name="Freeform 468"/>
            <p:cNvSpPr>
              <a:spLocks/>
            </p:cNvSpPr>
            <p:nvPr/>
          </p:nvSpPr>
          <p:spPr bwMode="auto">
            <a:xfrm>
              <a:off x="4789" y="2506"/>
              <a:ext cx="615" cy="147"/>
            </a:xfrm>
            <a:custGeom>
              <a:avLst/>
              <a:gdLst>
                <a:gd name="T0" fmla="*/ 11 w 1847"/>
                <a:gd name="T1" fmla="*/ 39 h 168"/>
                <a:gd name="T2" fmla="*/ 11 w 1847"/>
                <a:gd name="T3" fmla="*/ 40 h 168"/>
                <a:gd name="T4" fmla="*/ 10 w 1847"/>
                <a:gd name="T5" fmla="*/ 46 h 168"/>
                <a:gd name="T6" fmla="*/ 10 w 1847"/>
                <a:gd name="T7" fmla="*/ 53 h 168"/>
                <a:gd name="T8" fmla="*/ 9 w 1847"/>
                <a:gd name="T9" fmla="*/ 60 h 168"/>
                <a:gd name="T10" fmla="*/ 9 w 1847"/>
                <a:gd name="T11" fmla="*/ 71 h 168"/>
                <a:gd name="T12" fmla="*/ 9 w 1847"/>
                <a:gd name="T13" fmla="*/ 81 h 168"/>
                <a:gd name="T14" fmla="*/ 9 w 1847"/>
                <a:gd name="T15" fmla="*/ 93 h 168"/>
                <a:gd name="T16" fmla="*/ 0 w 1847"/>
                <a:gd name="T17" fmla="*/ 99 h 168"/>
                <a:gd name="T18" fmla="*/ 0 w 1847"/>
                <a:gd name="T19" fmla="*/ 67 h 168"/>
                <a:gd name="T20" fmla="*/ 1 w 1847"/>
                <a:gd name="T21" fmla="*/ 67 h 168"/>
                <a:gd name="T22" fmla="*/ 2 w 1847"/>
                <a:gd name="T23" fmla="*/ 67 h 168"/>
                <a:gd name="T24" fmla="*/ 3 w 1847"/>
                <a:gd name="T25" fmla="*/ 67 h 168"/>
                <a:gd name="T26" fmla="*/ 5 w 1847"/>
                <a:gd name="T27" fmla="*/ 67 h 168"/>
                <a:gd name="T28" fmla="*/ 6 w 1847"/>
                <a:gd name="T29" fmla="*/ 67 h 168"/>
                <a:gd name="T30" fmla="*/ 7 w 1847"/>
                <a:gd name="T31" fmla="*/ 67 h 168"/>
                <a:gd name="T32" fmla="*/ 8 w 1847"/>
                <a:gd name="T33" fmla="*/ 67 h 168"/>
                <a:gd name="T34" fmla="*/ 8 w 1847"/>
                <a:gd name="T35" fmla="*/ 61 h 168"/>
                <a:gd name="T36" fmla="*/ 8 w 1847"/>
                <a:gd name="T37" fmla="*/ 49 h 168"/>
                <a:gd name="T38" fmla="*/ 9 w 1847"/>
                <a:gd name="T39" fmla="*/ 36 h 168"/>
                <a:gd name="T40" fmla="*/ 9 w 1847"/>
                <a:gd name="T41" fmla="*/ 25 h 168"/>
                <a:gd name="T42" fmla="*/ 10 w 1847"/>
                <a:gd name="T43" fmla="*/ 16 h 168"/>
                <a:gd name="T44" fmla="*/ 10 w 1847"/>
                <a:gd name="T45" fmla="*/ 8 h 168"/>
                <a:gd name="T46" fmla="*/ 11 w 1847"/>
                <a:gd name="T47" fmla="*/ 4 h 168"/>
                <a:gd name="T48" fmla="*/ 11 w 1847"/>
                <a:gd name="T49" fmla="*/ 1 h 168"/>
                <a:gd name="T50" fmla="*/ 12 w 1847"/>
                <a:gd name="T51" fmla="*/ 1 h 168"/>
                <a:gd name="T52" fmla="*/ 12 w 1847"/>
                <a:gd name="T53" fmla="*/ 4 h 168"/>
                <a:gd name="T54" fmla="*/ 13 w 1847"/>
                <a:gd name="T55" fmla="*/ 8 h 168"/>
                <a:gd name="T56" fmla="*/ 13 w 1847"/>
                <a:gd name="T57" fmla="*/ 16 h 168"/>
                <a:gd name="T58" fmla="*/ 14 w 1847"/>
                <a:gd name="T59" fmla="*/ 25 h 168"/>
                <a:gd name="T60" fmla="*/ 14 w 1847"/>
                <a:gd name="T61" fmla="*/ 36 h 168"/>
                <a:gd name="T62" fmla="*/ 14 w 1847"/>
                <a:gd name="T63" fmla="*/ 49 h 168"/>
                <a:gd name="T64" fmla="*/ 15 w 1847"/>
                <a:gd name="T65" fmla="*/ 61 h 168"/>
                <a:gd name="T66" fmla="*/ 15 w 1847"/>
                <a:gd name="T67" fmla="*/ 67 h 168"/>
                <a:gd name="T68" fmla="*/ 16 w 1847"/>
                <a:gd name="T69" fmla="*/ 67 h 168"/>
                <a:gd name="T70" fmla="*/ 17 w 1847"/>
                <a:gd name="T71" fmla="*/ 67 h 168"/>
                <a:gd name="T72" fmla="*/ 18 w 1847"/>
                <a:gd name="T73" fmla="*/ 67 h 168"/>
                <a:gd name="T74" fmla="*/ 20 w 1847"/>
                <a:gd name="T75" fmla="*/ 67 h 168"/>
                <a:gd name="T76" fmla="*/ 21 w 1847"/>
                <a:gd name="T77" fmla="*/ 67 h 168"/>
                <a:gd name="T78" fmla="*/ 22 w 1847"/>
                <a:gd name="T79" fmla="*/ 67 h 168"/>
                <a:gd name="T80" fmla="*/ 23 w 1847"/>
                <a:gd name="T81" fmla="*/ 67 h 168"/>
                <a:gd name="T82" fmla="*/ 23 w 1847"/>
                <a:gd name="T83" fmla="*/ 99 h 168"/>
                <a:gd name="T84" fmla="*/ 14 w 1847"/>
                <a:gd name="T85" fmla="*/ 93 h 168"/>
                <a:gd name="T86" fmla="*/ 14 w 1847"/>
                <a:gd name="T87" fmla="*/ 81 h 168"/>
                <a:gd name="T88" fmla="*/ 14 w 1847"/>
                <a:gd name="T89" fmla="*/ 71 h 168"/>
                <a:gd name="T90" fmla="*/ 13 w 1847"/>
                <a:gd name="T91" fmla="*/ 60 h 168"/>
                <a:gd name="T92" fmla="*/ 13 w 1847"/>
                <a:gd name="T93" fmla="*/ 53 h 168"/>
                <a:gd name="T94" fmla="*/ 13 w 1847"/>
                <a:gd name="T95" fmla="*/ 46 h 168"/>
                <a:gd name="T96" fmla="*/ 12 w 1847"/>
                <a:gd name="T97" fmla="*/ 40 h 168"/>
                <a:gd name="T98" fmla="*/ 12 w 1847"/>
                <a:gd name="T99" fmla="*/ 39 h 16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847"/>
                <a:gd name="T151" fmla="*/ 0 h 168"/>
                <a:gd name="T152" fmla="*/ 1847 w 1847"/>
                <a:gd name="T153" fmla="*/ 168 h 168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847" h="168">
                  <a:moveTo>
                    <a:pt x="923" y="65"/>
                  </a:moveTo>
                  <a:lnTo>
                    <a:pt x="901" y="65"/>
                  </a:lnTo>
                  <a:lnTo>
                    <a:pt x="879" y="68"/>
                  </a:lnTo>
                  <a:lnTo>
                    <a:pt x="858" y="70"/>
                  </a:lnTo>
                  <a:lnTo>
                    <a:pt x="838" y="73"/>
                  </a:lnTo>
                  <a:lnTo>
                    <a:pt x="818" y="78"/>
                  </a:lnTo>
                  <a:lnTo>
                    <a:pt x="800" y="83"/>
                  </a:lnTo>
                  <a:lnTo>
                    <a:pt x="784" y="89"/>
                  </a:lnTo>
                  <a:lnTo>
                    <a:pt x="768" y="95"/>
                  </a:lnTo>
                  <a:lnTo>
                    <a:pt x="754" y="103"/>
                  </a:lnTo>
                  <a:lnTo>
                    <a:pt x="741" y="111"/>
                  </a:lnTo>
                  <a:lnTo>
                    <a:pt x="730" y="120"/>
                  </a:lnTo>
                  <a:lnTo>
                    <a:pt x="720" y="128"/>
                  </a:lnTo>
                  <a:lnTo>
                    <a:pt x="714" y="137"/>
                  </a:lnTo>
                  <a:lnTo>
                    <a:pt x="708" y="147"/>
                  </a:lnTo>
                  <a:lnTo>
                    <a:pt x="705" y="158"/>
                  </a:lnTo>
                  <a:lnTo>
                    <a:pt x="704" y="168"/>
                  </a:lnTo>
                  <a:lnTo>
                    <a:pt x="0" y="168"/>
                  </a:lnTo>
                  <a:lnTo>
                    <a:pt x="0" y="116"/>
                  </a:lnTo>
                  <a:lnTo>
                    <a:pt x="7" y="116"/>
                  </a:lnTo>
                  <a:lnTo>
                    <a:pt x="27" y="116"/>
                  </a:lnTo>
                  <a:lnTo>
                    <a:pt x="57" y="116"/>
                  </a:lnTo>
                  <a:lnTo>
                    <a:pt x="97" y="116"/>
                  </a:lnTo>
                  <a:lnTo>
                    <a:pt x="145" y="116"/>
                  </a:lnTo>
                  <a:lnTo>
                    <a:pt x="197" y="116"/>
                  </a:lnTo>
                  <a:lnTo>
                    <a:pt x="254" y="116"/>
                  </a:lnTo>
                  <a:lnTo>
                    <a:pt x="313" y="116"/>
                  </a:lnTo>
                  <a:lnTo>
                    <a:pt x="373" y="116"/>
                  </a:lnTo>
                  <a:lnTo>
                    <a:pt x="431" y="116"/>
                  </a:lnTo>
                  <a:lnTo>
                    <a:pt x="486" y="116"/>
                  </a:lnTo>
                  <a:lnTo>
                    <a:pt x="537" y="116"/>
                  </a:lnTo>
                  <a:lnTo>
                    <a:pt x="582" y="116"/>
                  </a:lnTo>
                  <a:lnTo>
                    <a:pt x="617" y="116"/>
                  </a:lnTo>
                  <a:lnTo>
                    <a:pt x="644" y="116"/>
                  </a:lnTo>
                  <a:lnTo>
                    <a:pt x="658" y="116"/>
                  </a:lnTo>
                  <a:lnTo>
                    <a:pt x="666" y="105"/>
                  </a:lnTo>
                  <a:lnTo>
                    <a:pt x="675" y="94"/>
                  </a:lnTo>
                  <a:lnTo>
                    <a:pt x="686" y="83"/>
                  </a:lnTo>
                  <a:lnTo>
                    <a:pt x="698" y="72"/>
                  </a:lnTo>
                  <a:lnTo>
                    <a:pt x="713" y="62"/>
                  </a:lnTo>
                  <a:lnTo>
                    <a:pt x="727" y="53"/>
                  </a:lnTo>
                  <a:lnTo>
                    <a:pt x="744" y="43"/>
                  </a:lnTo>
                  <a:lnTo>
                    <a:pt x="760" y="35"/>
                  </a:lnTo>
                  <a:lnTo>
                    <a:pt x="778" y="28"/>
                  </a:lnTo>
                  <a:lnTo>
                    <a:pt x="797" y="21"/>
                  </a:lnTo>
                  <a:lnTo>
                    <a:pt x="817" y="14"/>
                  </a:lnTo>
                  <a:lnTo>
                    <a:pt x="838" y="10"/>
                  </a:lnTo>
                  <a:lnTo>
                    <a:pt x="858" y="6"/>
                  </a:lnTo>
                  <a:lnTo>
                    <a:pt x="880" y="2"/>
                  </a:lnTo>
                  <a:lnTo>
                    <a:pt x="901" y="1"/>
                  </a:lnTo>
                  <a:lnTo>
                    <a:pt x="923" y="0"/>
                  </a:lnTo>
                  <a:lnTo>
                    <a:pt x="946" y="1"/>
                  </a:lnTo>
                  <a:lnTo>
                    <a:pt x="968" y="2"/>
                  </a:lnTo>
                  <a:lnTo>
                    <a:pt x="989" y="6"/>
                  </a:lnTo>
                  <a:lnTo>
                    <a:pt x="1010" y="10"/>
                  </a:lnTo>
                  <a:lnTo>
                    <a:pt x="1030" y="14"/>
                  </a:lnTo>
                  <a:lnTo>
                    <a:pt x="1050" y="21"/>
                  </a:lnTo>
                  <a:lnTo>
                    <a:pt x="1069" y="28"/>
                  </a:lnTo>
                  <a:lnTo>
                    <a:pt x="1088" y="35"/>
                  </a:lnTo>
                  <a:lnTo>
                    <a:pt x="1104" y="43"/>
                  </a:lnTo>
                  <a:lnTo>
                    <a:pt x="1121" y="53"/>
                  </a:lnTo>
                  <a:lnTo>
                    <a:pt x="1135" y="62"/>
                  </a:lnTo>
                  <a:lnTo>
                    <a:pt x="1149" y="72"/>
                  </a:lnTo>
                  <a:lnTo>
                    <a:pt x="1161" y="83"/>
                  </a:lnTo>
                  <a:lnTo>
                    <a:pt x="1172" y="94"/>
                  </a:lnTo>
                  <a:lnTo>
                    <a:pt x="1181" y="105"/>
                  </a:lnTo>
                  <a:lnTo>
                    <a:pt x="1189" y="116"/>
                  </a:lnTo>
                  <a:lnTo>
                    <a:pt x="1203" y="116"/>
                  </a:lnTo>
                  <a:lnTo>
                    <a:pt x="1230" y="116"/>
                  </a:lnTo>
                  <a:lnTo>
                    <a:pt x="1265" y="116"/>
                  </a:lnTo>
                  <a:lnTo>
                    <a:pt x="1309" y="116"/>
                  </a:lnTo>
                  <a:lnTo>
                    <a:pt x="1360" y="116"/>
                  </a:lnTo>
                  <a:lnTo>
                    <a:pt x="1416" y="116"/>
                  </a:lnTo>
                  <a:lnTo>
                    <a:pt x="1475" y="116"/>
                  </a:lnTo>
                  <a:lnTo>
                    <a:pt x="1535" y="116"/>
                  </a:lnTo>
                  <a:lnTo>
                    <a:pt x="1593" y="116"/>
                  </a:lnTo>
                  <a:lnTo>
                    <a:pt x="1650" y="116"/>
                  </a:lnTo>
                  <a:lnTo>
                    <a:pt x="1703" y="116"/>
                  </a:lnTo>
                  <a:lnTo>
                    <a:pt x="1751" y="116"/>
                  </a:lnTo>
                  <a:lnTo>
                    <a:pt x="1791" y="116"/>
                  </a:lnTo>
                  <a:lnTo>
                    <a:pt x="1821" y="116"/>
                  </a:lnTo>
                  <a:lnTo>
                    <a:pt x="1841" y="116"/>
                  </a:lnTo>
                  <a:lnTo>
                    <a:pt x="1847" y="116"/>
                  </a:lnTo>
                  <a:lnTo>
                    <a:pt x="1847" y="168"/>
                  </a:lnTo>
                  <a:lnTo>
                    <a:pt x="1144" y="168"/>
                  </a:lnTo>
                  <a:lnTo>
                    <a:pt x="1143" y="158"/>
                  </a:lnTo>
                  <a:lnTo>
                    <a:pt x="1140" y="147"/>
                  </a:lnTo>
                  <a:lnTo>
                    <a:pt x="1134" y="137"/>
                  </a:lnTo>
                  <a:lnTo>
                    <a:pt x="1126" y="128"/>
                  </a:lnTo>
                  <a:lnTo>
                    <a:pt x="1118" y="120"/>
                  </a:lnTo>
                  <a:lnTo>
                    <a:pt x="1106" y="111"/>
                  </a:lnTo>
                  <a:lnTo>
                    <a:pt x="1094" y="103"/>
                  </a:lnTo>
                  <a:lnTo>
                    <a:pt x="1080" y="95"/>
                  </a:lnTo>
                  <a:lnTo>
                    <a:pt x="1064" y="89"/>
                  </a:lnTo>
                  <a:lnTo>
                    <a:pt x="1047" y="83"/>
                  </a:lnTo>
                  <a:lnTo>
                    <a:pt x="1029" y="78"/>
                  </a:lnTo>
                  <a:lnTo>
                    <a:pt x="1010" y="73"/>
                  </a:lnTo>
                  <a:lnTo>
                    <a:pt x="989" y="70"/>
                  </a:lnTo>
                  <a:lnTo>
                    <a:pt x="968" y="68"/>
                  </a:lnTo>
                  <a:lnTo>
                    <a:pt x="946" y="65"/>
                  </a:lnTo>
                  <a:lnTo>
                    <a:pt x="923" y="65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192" name="Rectangle 469"/>
            <p:cNvSpPr>
              <a:spLocks noChangeArrowheads="1"/>
            </p:cNvSpPr>
            <p:nvPr/>
          </p:nvSpPr>
          <p:spPr bwMode="auto">
            <a:xfrm>
              <a:off x="5404" y="2595"/>
              <a:ext cx="29" cy="120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193" name="Rectangle 470"/>
            <p:cNvSpPr>
              <a:spLocks noChangeArrowheads="1"/>
            </p:cNvSpPr>
            <p:nvPr/>
          </p:nvSpPr>
          <p:spPr bwMode="auto">
            <a:xfrm>
              <a:off x="4759" y="2595"/>
              <a:ext cx="30" cy="120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194" name="Rectangle 471"/>
            <p:cNvSpPr>
              <a:spLocks noChangeArrowheads="1"/>
            </p:cNvSpPr>
            <p:nvPr/>
          </p:nvSpPr>
          <p:spPr bwMode="auto">
            <a:xfrm>
              <a:off x="5026" y="3165"/>
              <a:ext cx="142" cy="330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195" name="Rectangle 472"/>
            <p:cNvSpPr>
              <a:spLocks noChangeArrowheads="1"/>
            </p:cNvSpPr>
            <p:nvPr/>
          </p:nvSpPr>
          <p:spPr bwMode="auto">
            <a:xfrm>
              <a:off x="5026" y="3495"/>
              <a:ext cx="142" cy="1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196" name="Rectangle 473"/>
            <p:cNvSpPr>
              <a:spLocks noChangeArrowheads="1"/>
            </p:cNvSpPr>
            <p:nvPr/>
          </p:nvSpPr>
          <p:spPr bwMode="auto">
            <a:xfrm>
              <a:off x="5026" y="3558"/>
              <a:ext cx="142" cy="15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197" name="Rectangle 474"/>
            <p:cNvSpPr>
              <a:spLocks noChangeArrowheads="1"/>
            </p:cNvSpPr>
            <p:nvPr/>
          </p:nvSpPr>
          <p:spPr bwMode="auto">
            <a:xfrm>
              <a:off x="5026" y="3615"/>
              <a:ext cx="142" cy="1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198" name="Rectangle 475"/>
            <p:cNvSpPr>
              <a:spLocks noChangeArrowheads="1"/>
            </p:cNvSpPr>
            <p:nvPr/>
          </p:nvSpPr>
          <p:spPr bwMode="auto">
            <a:xfrm>
              <a:off x="5100" y="3186"/>
              <a:ext cx="60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199" name="Rectangle 476"/>
            <p:cNvSpPr>
              <a:spLocks noChangeArrowheads="1"/>
            </p:cNvSpPr>
            <p:nvPr/>
          </p:nvSpPr>
          <p:spPr bwMode="auto">
            <a:xfrm>
              <a:off x="5100" y="3186"/>
              <a:ext cx="60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00" name="Rectangle 477"/>
            <p:cNvSpPr>
              <a:spLocks noChangeArrowheads="1"/>
            </p:cNvSpPr>
            <p:nvPr/>
          </p:nvSpPr>
          <p:spPr bwMode="auto">
            <a:xfrm>
              <a:off x="5032" y="3186"/>
              <a:ext cx="62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01" name="Rectangle 478"/>
            <p:cNvSpPr>
              <a:spLocks noChangeArrowheads="1"/>
            </p:cNvSpPr>
            <p:nvPr/>
          </p:nvSpPr>
          <p:spPr bwMode="auto">
            <a:xfrm>
              <a:off x="5100" y="3369"/>
              <a:ext cx="60" cy="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02" name="Rectangle 479"/>
            <p:cNvSpPr>
              <a:spLocks noChangeArrowheads="1"/>
            </p:cNvSpPr>
            <p:nvPr/>
          </p:nvSpPr>
          <p:spPr bwMode="auto">
            <a:xfrm>
              <a:off x="5168" y="3422"/>
              <a:ext cx="34" cy="25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03" name="Rectangle 480"/>
            <p:cNvSpPr>
              <a:spLocks noChangeArrowheads="1"/>
            </p:cNvSpPr>
            <p:nvPr/>
          </p:nvSpPr>
          <p:spPr bwMode="auto">
            <a:xfrm>
              <a:off x="4992" y="3422"/>
              <a:ext cx="34" cy="25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04" name="Rectangle 481"/>
            <p:cNvSpPr>
              <a:spLocks noChangeArrowheads="1"/>
            </p:cNvSpPr>
            <p:nvPr/>
          </p:nvSpPr>
          <p:spPr bwMode="auto">
            <a:xfrm>
              <a:off x="5026" y="3511"/>
              <a:ext cx="142" cy="47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05" name="Rectangle 482"/>
            <p:cNvSpPr>
              <a:spLocks noChangeArrowheads="1"/>
            </p:cNvSpPr>
            <p:nvPr/>
          </p:nvSpPr>
          <p:spPr bwMode="auto">
            <a:xfrm>
              <a:off x="5026" y="3573"/>
              <a:ext cx="142" cy="42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06" name="Rectangle 483"/>
            <p:cNvSpPr>
              <a:spLocks noChangeArrowheads="1"/>
            </p:cNvSpPr>
            <p:nvPr/>
          </p:nvSpPr>
          <p:spPr bwMode="auto">
            <a:xfrm>
              <a:off x="5026" y="3631"/>
              <a:ext cx="142" cy="47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07" name="Rectangle 484"/>
            <p:cNvSpPr>
              <a:spLocks noChangeArrowheads="1"/>
            </p:cNvSpPr>
            <p:nvPr/>
          </p:nvSpPr>
          <p:spPr bwMode="auto">
            <a:xfrm>
              <a:off x="5100" y="3369"/>
              <a:ext cx="60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08" name="Rectangle 485"/>
            <p:cNvSpPr>
              <a:spLocks noChangeArrowheads="1"/>
            </p:cNvSpPr>
            <p:nvPr/>
          </p:nvSpPr>
          <p:spPr bwMode="auto">
            <a:xfrm>
              <a:off x="5032" y="3369"/>
              <a:ext cx="62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09" name="Rectangle 486"/>
            <p:cNvSpPr>
              <a:spLocks noChangeArrowheads="1"/>
            </p:cNvSpPr>
            <p:nvPr/>
          </p:nvSpPr>
          <p:spPr bwMode="auto">
            <a:xfrm>
              <a:off x="5100" y="3312"/>
              <a:ext cx="14" cy="52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10" name="Rectangle 487"/>
            <p:cNvSpPr>
              <a:spLocks noChangeArrowheads="1"/>
            </p:cNvSpPr>
            <p:nvPr/>
          </p:nvSpPr>
          <p:spPr bwMode="auto">
            <a:xfrm>
              <a:off x="5080" y="3312"/>
              <a:ext cx="14" cy="52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11" name="Rectangle 488"/>
            <p:cNvSpPr>
              <a:spLocks noChangeArrowheads="1"/>
            </p:cNvSpPr>
            <p:nvPr/>
          </p:nvSpPr>
          <p:spPr bwMode="auto">
            <a:xfrm>
              <a:off x="5100" y="3395"/>
              <a:ext cx="60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12" name="Rectangle 489"/>
            <p:cNvSpPr>
              <a:spLocks noChangeArrowheads="1"/>
            </p:cNvSpPr>
            <p:nvPr/>
          </p:nvSpPr>
          <p:spPr bwMode="auto">
            <a:xfrm>
              <a:off x="5032" y="3395"/>
              <a:ext cx="62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13" name="Rectangle 490"/>
            <p:cNvSpPr>
              <a:spLocks noChangeArrowheads="1"/>
            </p:cNvSpPr>
            <p:nvPr/>
          </p:nvSpPr>
          <p:spPr bwMode="auto">
            <a:xfrm>
              <a:off x="5168" y="3552"/>
              <a:ext cx="34" cy="27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14" name="Rectangle 491"/>
            <p:cNvSpPr>
              <a:spLocks noChangeArrowheads="1"/>
            </p:cNvSpPr>
            <p:nvPr/>
          </p:nvSpPr>
          <p:spPr bwMode="auto">
            <a:xfrm>
              <a:off x="4992" y="3552"/>
              <a:ext cx="34" cy="27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15" name="Rectangle 492"/>
            <p:cNvSpPr>
              <a:spLocks noChangeArrowheads="1"/>
            </p:cNvSpPr>
            <p:nvPr/>
          </p:nvSpPr>
          <p:spPr bwMode="auto">
            <a:xfrm>
              <a:off x="5334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16" name="Rectangle 493"/>
            <p:cNvSpPr>
              <a:spLocks noChangeArrowheads="1"/>
            </p:cNvSpPr>
            <p:nvPr/>
          </p:nvSpPr>
          <p:spPr bwMode="auto">
            <a:xfrm>
              <a:off x="5228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17" name="Rectangle 494"/>
            <p:cNvSpPr>
              <a:spLocks noChangeArrowheads="1"/>
            </p:cNvSpPr>
            <p:nvPr/>
          </p:nvSpPr>
          <p:spPr bwMode="auto">
            <a:xfrm>
              <a:off x="4912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18" name="Rectangle 495"/>
            <p:cNvSpPr>
              <a:spLocks noChangeArrowheads="1"/>
            </p:cNvSpPr>
            <p:nvPr/>
          </p:nvSpPr>
          <p:spPr bwMode="auto">
            <a:xfrm>
              <a:off x="5122" y="2747"/>
              <a:ext cx="54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19" name="Rectangle 496"/>
            <p:cNvSpPr>
              <a:spLocks noChangeArrowheads="1"/>
            </p:cNvSpPr>
            <p:nvPr/>
          </p:nvSpPr>
          <p:spPr bwMode="auto">
            <a:xfrm>
              <a:off x="5228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20" name="Rectangle 497"/>
            <p:cNvSpPr>
              <a:spLocks noChangeArrowheads="1"/>
            </p:cNvSpPr>
            <p:nvPr/>
          </p:nvSpPr>
          <p:spPr bwMode="auto">
            <a:xfrm>
              <a:off x="5334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21" name="Rectangle 498"/>
            <p:cNvSpPr>
              <a:spLocks noChangeArrowheads="1"/>
            </p:cNvSpPr>
            <p:nvPr/>
          </p:nvSpPr>
          <p:spPr bwMode="auto">
            <a:xfrm>
              <a:off x="5018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22" name="Rectangle 499"/>
            <p:cNvSpPr>
              <a:spLocks noChangeArrowheads="1"/>
            </p:cNvSpPr>
            <p:nvPr/>
          </p:nvSpPr>
          <p:spPr bwMode="auto">
            <a:xfrm>
              <a:off x="4809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23" name="Rectangle 500"/>
            <p:cNvSpPr>
              <a:spLocks noChangeArrowheads="1"/>
            </p:cNvSpPr>
            <p:nvPr/>
          </p:nvSpPr>
          <p:spPr bwMode="auto">
            <a:xfrm>
              <a:off x="4912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24" name="Rectangle 501"/>
            <p:cNvSpPr>
              <a:spLocks noChangeArrowheads="1"/>
            </p:cNvSpPr>
            <p:nvPr/>
          </p:nvSpPr>
          <p:spPr bwMode="auto">
            <a:xfrm>
              <a:off x="4809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25" name="Freeform 502"/>
            <p:cNvSpPr>
              <a:spLocks/>
            </p:cNvSpPr>
            <p:nvPr/>
          </p:nvSpPr>
          <p:spPr bwMode="auto">
            <a:xfrm>
              <a:off x="5114" y="2721"/>
              <a:ext cx="72" cy="324"/>
            </a:xfrm>
            <a:custGeom>
              <a:avLst/>
              <a:gdLst>
                <a:gd name="T0" fmla="*/ 2 w 217"/>
                <a:gd name="T1" fmla="*/ 123 h 373"/>
                <a:gd name="T2" fmla="*/ 0 w 217"/>
                <a:gd name="T3" fmla="*/ 123 h 373"/>
                <a:gd name="T4" fmla="*/ 0 w 217"/>
                <a:gd name="T5" fmla="*/ 196 h 373"/>
                <a:gd name="T6" fmla="*/ 2 w 217"/>
                <a:gd name="T7" fmla="*/ 196 h 373"/>
                <a:gd name="T8" fmla="*/ 3 w 217"/>
                <a:gd name="T9" fmla="*/ 212 h 373"/>
                <a:gd name="T10" fmla="*/ 0 w 217"/>
                <a:gd name="T11" fmla="*/ 212 h 373"/>
                <a:gd name="T12" fmla="*/ 0 w 217"/>
                <a:gd name="T13" fmla="*/ 0 h 373"/>
                <a:gd name="T14" fmla="*/ 3 w 217"/>
                <a:gd name="T15" fmla="*/ 0 h 373"/>
                <a:gd name="T16" fmla="*/ 2 w 217"/>
                <a:gd name="T17" fmla="*/ 17 h 373"/>
                <a:gd name="T18" fmla="*/ 0 w 217"/>
                <a:gd name="T19" fmla="*/ 17 h 373"/>
                <a:gd name="T20" fmla="*/ 0 w 217"/>
                <a:gd name="T21" fmla="*/ 97 h 373"/>
                <a:gd name="T22" fmla="*/ 2 w 217"/>
                <a:gd name="T23" fmla="*/ 97 h 373"/>
                <a:gd name="T24" fmla="*/ 2 w 217"/>
                <a:gd name="T25" fmla="*/ 1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3"/>
                <a:gd name="T41" fmla="*/ 217 w 217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3">
                  <a:moveTo>
                    <a:pt x="187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8" y="344"/>
                  </a:lnTo>
                  <a:lnTo>
                    <a:pt x="217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226" name="Freeform 503"/>
            <p:cNvSpPr>
              <a:spLocks/>
            </p:cNvSpPr>
            <p:nvPr/>
          </p:nvSpPr>
          <p:spPr bwMode="auto">
            <a:xfrm>
              <a:off x="5176" y="2721"/>
              <a:ext cx="10" cy="324"/>
            </a:xfrm>
            <a:custGeom>
              <a:avLst/>
              <a:gdLst>
                <a:gd name="T0" fmla="*/ 0 w 29"/>
                <a:gd name="T1" fmla="*/ 17 h 373"/>
                <a:gd name="T2" fmla="*/ 0 w 29"/>
                <a:gd name="T3" fmla="*/ 196 h 373"/>
                <a:gd name="T4" fmla="*/ 0 w 29"/>
                <a:gd name="T5" fmla="*/ 212 h 373"/>
                <a:gd name="T6" fmla="*/ 0 w 29"/>
                <a:gd name="T7" fmla="*/ 0 h 373"/>
                <a:gd name="T8" fmla="*/ 0 w 29"/>
                <a:gd name="T9" fmla="*/ 17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227" name="Freeform 504"/>
            <p:cNvSpPr>
              <a:spLocks/>
            </p:cNvSpPr>
            <p:nvPr/>
          </p:nvSpPr>
          <p:spPr bwMode="auto">
            <a:xfrm>
              <a:off x="5218" y="2721"/>
              <a:ext cx="72" cy="324"/>
            </a:xfrm>
            <a:custGeom>
              <a:avLst/>
              <a:gdLst>
                <a:gd name="T0" fmla="*/ 2 w 216"/>
                <a:gd name="T1" fmla="*/ 123 h 373"/>
                <a:gd name="T2" fmla="*/ 0 w 216"/>
                <a:gd name="T3" fmla="*/ 123 h 373"/>
                <a:gd name="T4" fmla="*/ 0 w 216"/>
                <a:gd name="T5" fmla="*/ 196 h 373"/>
                <a:gd name="T6" fmla="*/ 2 w 216"/>
                <a:gd name="T7" fmla="*/ 196 h 373"/>
                <a:gd name="T8" fmla="*/ 3 w 216"/>
                <a:gd name="T9" fmla="*/ 212 h 373"/>
                <a:gd name="T10" fmla="*/ 0 w 216"/>
                <a:gd name="T11" fmla="*/ 212 h 373"/>
                <a:gd name="T12" fmla="*/ 0 w 216"/>
                <a:gd name="T13" fmla="*/ 0 h 373"/>
                <a:gd name="T14" fmla="*/ 3 w 216"/>
                <a:gd name="T15" fmla="*/ 0 h 373"/>
                <a:gd name="T16" fmla="*/ 2 w 216"/>
                <a:gd name="T17" fmla="*/ 17 h 373"/>
                <a:gd name="T18" fmla="*/ 0 w 216"/>
                <a:gd name="T19" fmla="*/ 17 h 373"/>
                <a:gd name="T20" fmla="*/ 0 w 216"/>
                <a:gd name="T21" fmla="*/ 97 h 373"/>
                <a:gd name="T22" fmla="*/ 2 w 216"/>
                <a:gd name="T23" fmla="*/ 97 h 373"/>
                <a:gd name="T24" fmla="*/ 2 w 216"/>
                <a:gd name="T25" fmla="*/ 1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3"/>
                <a:gd name="T41" fmla="*/ 216 w 216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3">
                  <a:moveTo>
                    <a:pt x="187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7" y="344"/>
                  </a:lnTo>
                  <a:lnTo>
                    <a:pt x="216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6" y="0"/>
                  </a:lnTo>
                  <a:lnTo>
                    <a:pt x="187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7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228" name="Freeform 505"/>
            <p:cNvSpPr>
              <a:spLocks/>
            </p:cNvSpPr>
            <p:nvPr/>
          </p:nvSpPr>
          <p:spPr bwMode="auto">
            <a:xfrm>
              <a:off x="5280" y="2721"/>
              <a:ext cx="10" cy="324"/>
            </a:xfrm>
            <a:custGeom>
              <a:avLst/>
              <a:gdLst>
                <a:gd name="T0" fmla="*/ 0 w 29"/>
                <a:gd name="T1" fmla="*/ 17 h 373"/>
                <a:gd name="T2" fmla="*/ 0 w 29"/>
                <a:gd name="T3" fmla="*/ 196 h 373"/>
                <a:gd name="T4" fmla="*/ 0 w 29"/>
                <a:gd name="T5" fmla="*/ 212 h 373"/>
                <a:gd name="T6" fmla="*/ 0 w 29"/>
                <a:gd name="T7" fmla="*/ 0 h 373"/>
                <a:gd name="T8" fmla="*/ 0 w 29"/>
                <a:gd name="T9" fmla="*/ 17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229" name="Freeform 506"/>
            <p:cNvSpPr>
              <a:spLocks/>
            </p:cNvSpPr>
            <p:nvPr/>
          </p:nvSpPr>
          <p:spPr bwMode="auto">
            <a:xfrm>
              <a:off x="5324" y="2721"/>
              <a:ext cx="72" cy="324"/>
            </a:xfrm>
            <a:custGeom>
              <a:avLst/>
              <a:gdLst>
                <a:gd name="T0" fmla="*/ 2 w 217"/>
                <a:gd name="T1" fmla="*/ 123 h 373"/>
                <a:gd name="T2" fmla="*/ 0 w 217"/>
                <a:gd name="T3" fmla="*/ 123 h 373"/>
                <a:gd name="T4" fmla="*/ 0 w 217"/>
                <a:gd name="T5" fmla="*/ 196 h 373"/>
                <a:gd name="T6" fmla="*/ 2 w 217"/>
                <a:gd name="T7" fmla="*/ 196 h 373"/>
                <a:gd name="T8" fmla="*/ 3 w 217"/>
                <a:gd name="T9" fmla="*/ 212 h 373"/>
                <a:gd name="T10" fmla="*/ 0 w 217"/>
                <a:gd name="T11" fmla="*/ 212 h 373"/>
                <a:gd name="T12" fmla="*/ 0 w 217"/>
                <a:gd name="T13" fmla="*/ 0 h 373"/>
                <a:gd name="T14" fmla="*/ 3 w 217"/>
                <a:gd name="T15" fmla="*/ 0 h 373"/>
                <a:gd name="T16" fmla="*/ 2 w 217"/>
                <a:gd name="T17" fmla="*/ 17 h 373"/>
                <a:gd name="T18" fmla="*/ 0 w 217"/>
                <a:gd name="T19" fmla="*/ 17 h 373"/>
                <a:gd name="T20" fmla="*/ 0 w 217"/>
                <a:gd name="T21" fmla="*/ 97 h 373"/>
                <a:gd name="T22" fmla="*/ 2 w 217"/>
                <a:gd name="T23" fmla="*/ 97 h 373"/>
                <a:gd name="T24" fmla="*/ 2 w 217"/>
                <a:gd name="T25" fmla="*/ 1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3"/>
                <a:gd name="T41" fmla="*/ 217 w 217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3">
                  <a:moveTo>
                    <a:pt x="188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8" y="344"/>
                  </a:lnTo>
                  <a:lnTo>
                    <a:pt x="217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230" name="Freeform 507"/>
            <p:cNvSpPr>
              <a:spLocks/>
            </p:cNvSpPr>
            <p:nvPr/>
          </p:nvSpPr>
          <p:spPr bwMode="auto">
            <a:xfrm>
              <a:off x="5386" y="2721"/>
              <a:ext cx="10" cy="324"/>
            </a:xfrm>
            <a:custGeom>
              <a:avLst/>
              <a:gdLst>
                <a:gd name="T0" fmla="*/ 0 w 29"/>
                <a:gd name="T1" fmla="*/ 17 h 373"/>
                <a:gd name="T2" fmla="*/ 0 w 29"/>
                <a:gd name="T3" fmla="*/ 196 h 373"/>
                <a:gd name="T4" fmla="*/ 0 w 29"/>
                <a:gd name="T5" fmla="*/ 212 h 373"/>
                <a:gd name="T6" fmla="*/ 0 w 29"/>
                <a:gd name="T7" fmla="*/ 0 h 373"/>
                <a:gd name="T8" fmla="*/ 0 w 29"/>
                <a:gd name="T9" fmla="*/ 17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231" name="Freeform 508"/>
            <p:cNvSpPr>
              <a:spLocks/>
            </p:cNvSpPr>
            <p:nvPr/>
          </p:nvSpPr>
          <p:spPr bwMode="auto">
            <a:xfrm>
              <a:off x="5218" y="3139"/>
              <a:ext cx="72" cy="324"/>
            </a:xfrm>
            <a:custGeom>
              <a:avLst/>
              <a:gdLst>
                <a:gd name="T0" fmla="*/ 2 w 216"/>
                <a:gd name="T1" fmla="*/ 125 h 372"/>
                <a:gd name="T2" fmla="*/ 0 w 216"/>
                <a:gd name="T3" fmla="*/ 125 h 372"/>
                <a:gd name="T4" fmla="*/ 0 w 216"/>
                <a:gd name="T5" fmla="*/ 197 h 372"/>
                <a:gd name="T6" fmla="*/ 2 w 216"/>
                <a:gd name="T7" fmla="*/ 197 h 372"/>
                <a:gd name="T8" fmla="*/ 3 w 216"/>
                <a:gd name="T9" fmla="*/ 214 h 372"/>
                <a:gd name="T10" fmla="*/ 0 w 216"/>
                <a:gd name="T11" fmla="*/ 214 h 372"/>
                <a:gd name="T12" fmla="*/ 0 w 216"/>
                <a:gd name="T13" fmla="*/ 0 h 372"/>
                <a:gd name="T14" fmla="*/ 3 w 216"/>
                <a:gd name="T15" fmla="*/ 0 h 372"/>
                <a:gd name="T16" fmla="*/ 2 w 216"/>
                <a:gd name="T17" fmla="*/ 16 h 372"/>
                <a:gd name="T18" fmla="*/ 0 w 216"/>
                <a:gd name="T19" fmla="*/ 16 h 372"/>
                <a:gd name="T20" fmla="*/ 0 w 216"/>
                <a:gd name="T21" fmla="*/ 98 h 372"/>
                <a:gd name="T22" fmla="*/ 2 w 216"/>
                <a:gd name="T23" fmla="*/ 98 h 372"/>
                <a:gd name="T24" fmla="*/ 2 w 216"/>
                <a:gd name="T25" fmla="*/ 125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2"/>
                <a:gd name="T41" fmla="*/ 216 w 216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2">
                  <a:moveTo>
                    <a:pt x="187" y="217"/>
                  </a:moveTo>
                  <a:lnTo>
                    <a:pt x="29" y="217"/>
                  </a:lnTo>
                  <a:lnTo>
                    <a:pt x="29" y="343"/>
                  </a:lnTo>
                  <a:lnTo>
                    <a:pt x="187" y="343"/>
                  </a:lnTo>
                  <a:lnTo>
                    <a:pt x="216" y="372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16" y="0"/>
                  </a:lnTo>
                  <a:lnTo>
                    <a:pt x="187" y="27"/>
                  </a:lnTo>
                  <a:lnTo>
                    <a:pt x="29" y="27"/>
                  </a:lnTo>
                  <a:lnTo>
                    <a:pt x="29" y="171"/>
                  </a:lnTo>
                  <a:lnTo>
                    <a:pt x="187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232" name="Freeform 509"/>
            <p:cNvSpPr>
              <a:spLocks/>
            </p:cNvSpPr>
            <p:nvPr/>
          </p:nvSpPr>
          <p:spPr bwMode="auto">
            <a:xfrm>
              <a:off x="5280" y="3139"/>
              <a:ext cx="10" cy="324"/>
            </a:xfrm>
            <a:custGeom>
              <a:avLst/>
              <a:gdLst>
                <a:gd name="T0" fmla="*/ 0 w 29"/>
                <a:gd name="T1" fmla="*/ 16 h 372"/>
                <a:gd name="T2" fmla="*/ 0 w 29"/>
                <a:gd name="T3" fmla="*/ 197 h 372"/>
                <a:gd name="T4" fmla="*/ 0 w 29"/>
                <a:gd name="T5" fmla="*/ 214 h 372"/>
                <a:gd name="T6" fmla="*/ 0 w 29"/>
                <a:gd name="T7" fmla="*/ 0 h 372"/>
                <a:gd name="T8" fmla="*/ 0 w 29"/>
                <a:gd name="T9" fmla="*/ 16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0" y="27"/>
                  </a:moveTo>
                  <a:lnTo>
                    <a:pt x="0" y="343"/>
                  </a:lnTo>
                  <a:lnTo>
                    <a:pt x="29" y="372"/>
                  </a:lnTo>
                  <a:lnTo>
                    <a:pt x="29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233" name="Freeform 510"/>
            <p:cNvSpPr>
              <a:spLocks/>
            </p:cNvSpPr>
            <p:nvPr/>
          </p:nvSpPr>
          <p:spPr bwMode="auto">
            <a:xfrm>
              <a:off x="5324" y="3139"/>
              <a:ext cx="72" cy="324"/>
            </a:xfrm>
            <a:custGeom>
              <a:avLst/>
              <a:gdLst>
                <a:gd name="T0" fmla="*/ 2 w 217"/>
                <a:gd name="T1" fmla="*/ 125 h 372"/>
                <a:gd name="T2" fmla="*/ 0 w 217"/>
                <a:gd name="T3" fmla="*/ 125 h 372"/>
                <a:gd name="T4" fmla="*/ 0 w 217"/>
                <a:gd name="T5" fmla="*/ 197 h 372"/>
                <a:gd name="T6" fmla="*/ 2 w 217"/>
                <a:gd name="T7" fmla="*/ 197 h 372"/>
                <a:gd name="T8" fmla="*/ 3 w 217"/>
                <a:gd name="T9" fmla="*/ 214 h 372"/>
                <a:gd name="T10" fmla="*/ 0 w 217"/>
                <a:gd name="T11" fmla="*/ 214 h 372"/>
                <a:gd name="T12" fmla="*/ 0 w 217"/>
                <a:gd name="T13" fmla="*/ 0 h 372"/>
                <a:gd name="T14" fmla="*/ 3 w 217"/>
                <a:gd name="T15" fmla="*/ 0 h 372"/>
                <a:gd name="T16" fmla="*/ 2 w 217"/>
                <a:gd name="T17" fmla="*/ 16 h 372"/>
                <a:gd name="T18" fmla="*/ 0 w 217"/>
                <a:gd name="T19" fmla="*/ 16 h 372"/>
                <a:gd name="T20" fmla="*/ 0 w 217"/>
                <a:gd name="T21" fmla="*/ 98 h 372"/>
                <a:gd name="T22" fmla="*/ 2 w 217"/>
                <a:gd name="T23" fmla="*/ 98 h 372"/>
                <a:gd name="T24" fmla="*/ 2 w 217"/>
                <a:gd name="T25" fmla="*/ 125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2"/>
                <a:gd name="T41" fmla="*/ 217 w 217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2">
                  <a:moveTo>
                    <a:pt x="188" y="217"/>
                  </a:moveTo>
                  <a:lnTo>
                    <a:pt x="29" y="217"/>
                  </a:lnTo>
                  <a:lnTo>
                    <a:pt x="29" y="343"/>
                  </a:lnTo>
                  <a:lnTo>
                    <a:pt x="188" y="343"/>
                  </a:lnTo>
                  <a:lnTo>
                    <a:pt x="217" y="372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7"/>
                  </a:lnTo>
                  <a:lnTo>
                    <a:pt x="29" y="27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234" name="Freeform 511"/>
            <p:cNvSpPr>
              <a:spLocks/>
            </p:cNvSpPr>
            <p:nvPr/>
          </p:nvSpPr>
          <p:spPr bwMode="auto">
            <a:xfrm>
              <a:off x="5386" y="3139"/>
              <a:ext cx="10" cy="324"/>
            </a:xfrm>
            <a:custGeom>
              <a:avLst/>
              <a:gdLst>
                <a:gd name="T0" fmla="*/ 0 w 29"/>
                <a:gd name="T1" fmla="*/ 16 h 372"/>
                <a:gd name="T2" fmla="*/ 0 w 29"/>
                <a:gd name="T3" fmla="*/ 197 h 372"/>
                <a:gd name="T4" fmla="*/ 0 w 29"/>
                <a:gd name="T5" fmla="*/ 214 h 372"/>
                <a:gd name="T6" fmla="*/ 0 w 29"/>
                <a:gd name="T7" fmla="*/ 0 h 372"/>
                <a:gd name="T8" fmla="*/ 0 w 29"/>
                <a:gd name="T9" fmla="*/ 16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0" y="27"/>
                  </a:moveTo>
                  <a:lnTo>
                    <a:pt x="0" y="343"/>
                  </a:lnTo>
                  <a:lnTo>
                    <a:pt x="29" y="372"/>
                  </a:lnTo>
                  <a:lnTo>
                    <a:pt x="29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235" name="Freeform 512"/>
            <p:cNvSpPr>
              <a:spLocks/>
            </p:cNvSpPr>
            <p:nvPr/>
          </p:nvSpPr>
          <p:spPr bwMode="auto">
            <a:xfrm>
              <a:off x="5008" y="2721"/>
              <a:ext cx="72" cy="324"/>
            </a:xfrm>
            <a:custGeom>
              <a:avLst/>
              <a:gdLst>
                <a:gd name="T0" fmla="*/ 0 w 215"/>
                <a:gd name="T1" fmla="*/ 123 h 373"/>
                <a:gd name="T2" fmla="*/ 2 w 215"/>
                <a:gd name="T3" fmla="*/ 123 h 373"/>
                <a:gd name="T4" fmla="*/ 2 w 215"/>
                <a:gd name="T5" fmla="*/ 196 h 373"/>
                <a:gd name="T6" fmla="*/ 0 w 215"/>
                <a:gd name="T7" fmla="*/ 196 h 373"/>
                <a:gd name="T8" fmla="*/ 0 w 215"/>
                <a:gd name="T9" fmla="*/ 212 h 373"/>
                <a:gd name="T10" fmla="*/ 3 w 215"/>
                <a:gd name="T11" fmla="*/ 212 h 373"/>
                <a:gd name="T12" fmla="*/ 3 w 215"/>
                <a:gd name="T13" fmla="*/ 0 h 373"/>
                <a:gd name="T14" fmla="*/ 0 w 215"/>
                <a:gd name="T15" fmla="*/ 0 h 373"/>
                <a:gd name="T16" fmla="*/ 0 w 215"/>
                <a:gd name="T17" fmla="*/ 17 h 373"/>
                <a:gd name="T18" fmla="*/ 2 w 215"/>
                <a:gd name="T19" fmla="*/ 17 h 373"/>
                <a:gd name="T20" fmla="*/ 2 w 215"/>
                <a:gd name="T21" fmla="*/ 97 h 373"/>
                <a:gd name="T22" fmla="*/ 0 w 215"/>
                <a:gd name="T23" fmla="*/ 97 h 373"/>
                <a:gd name="T24" fmla="*/ 0 w 215"/>
                <a:gd name="T25" fmla="*/ 1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3"/>
                <a:gd name="T41" fmla="*/ 215 w 215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3">
                  <a:moveTo>
                    <a:pt x="29" y="217"/>
                  </a:moveTo>
                  <a:lnTo>
                    <a:pt x="187" y="217"/>
                  </a:lnTo>
                  <a:lnTo>
                    <a:pt x="187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5" y="373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7" y="29"/>
                  </a:lnTo>
                  <a:lnTo>
                    <a:pt x="187" y="171"/>
                  </a:lnTo>
                  <a:lnTo>
                    <a:pt x="29" y="171"/>
                  </a:lnTo>
                  <a:lnTo>
                    <a:pt x="29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236" name="Freeform 513"/>
            <p:cNvSpPr>
              <a:spLocks/>
            </p:cNvSpPr>
            <p:nvPr/>
          </p:nvSpPr>
          <p:spPr bwMode="auto">
            <a:xfrm>
              <a:off x="5008" y="2721"/>
              <a:ext cx="10" cy="324"/>
            </a:xfrm>
            <a:custGeom>
              <a:avLst/>
              <a:gdLst>
                <a:gd name="T0" fmla="*/ 0 w 29"/>
                <a:gd name="T1" fmla="*/ 17 h 373"/>
                <a:gd name="T2" fmla="*/ 0 w 29"/>
                <a:gd name="T3" fmla="*/ 196 h 373"/>
                <a:gd name="T4" fmla="*/ 0 w 29"/>
                <a:gd name="T5" fmla="*/ 212 h 373"/>
                <a:gd name="T6" fmla="*/ 0 w 29"/>
                <a:gd name="T7" fmla="*/ 0 h 373"/>
                <a:gd name="T8" fmla="*/ 0 w 29"/>
                <a:gd name="T9" fmla="*/ 17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237" name="Freeform 514"/>
            <p:cNvSpPr>
              <a:spLocks/>
            </p:cNvSpPr>
            <p:nvPr/>
          </p:nvSpPr>
          <p:spPr bwMode="auto">
            <a:xfrm>
              <a:off x="4903" y="2721"/>
              <a:ext cx="71" cy="324"/>
            </a:xfrm>
            <a:custGeom>
              <a:avLst/>
              <a:gdLst>
                <a:gd name="T0" fmla="*/ 0 w 216"/>
                <a:gd name="T1" fmla="*/ 123 h 373"/>
                <a:gd name="T2" fmla="*/ 2 w 216"/>
                <a:gd name="T3" fmla="*/ 123 h 373"/>
                <a:gd name="T4" fmla="*/ 2 w 216"/>
                <a:gd name="T5" fmla="*/ 196 h 373"/>
                <a:gd name="T6" fmla="*/ 0 w 216"/>
                <a:gd name="T7" fmla="*/ 196 h 373"/>
                <a:gd name="T8" fmla="*/ 0 w 216"/>
                <a:gd name="T9" fmla="*/ 212 h 373"/>
                <a:gd name="T10" fmla="*/ 3 w 216"/>
                <a:gd name="T11" fmla="*/ 212 h 373"/>
                <a:gd name="T12" fmla="*/ 3 w 216"/>
                <a:gd name="T13" fmla="*/ 0 h 373"/>
                <a:gd name="T14" fmla="*/ 0 w 216"/>
                <a:gd name="T15" fmla="*/ 0 h 373"/>
                <a:gd name="T16" fmla="*/ 0 w 216"/>
                <a:gd name="T17" fmla="*/ 17 h 373"/>
                <a:gd name="T18" fmla="*/ 2 w 216"/>
                <a:gd name="T19" fmla="*/ 17 h 373"/>
                <a:gd name="T20" fmla="*/ 2 w 216"/>
                <a:gd name="T21" fmla="*/ 97 h 373"/>
                <a:gd name="T22" fmla="*/ 0 w 216"/>
                <a:gd name="T23" fmla="*/ 97 h 373"/>
                <a:gd name="T24" fmla="*/ 0 w 216"/>
                <a:gd name="T25" fmla="*/ 1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3"/>
                <a:gd name="T41" fmla="*/ 216 w 216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3">
                  <a:moveTo>
                    <a:pt x="29" y="217"/>
                  </a:moveTo>
                  <a:lnTo>
                    <a:pt x="186" y="217"/>
                  </a:lnTo>
                  <a:lnTo>
                    <a:pt x="186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6" y="373"/>
                  </a:lnTo>
                  <a:lnTo>
                    <a:pt x="216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6" y="29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9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238" name="Freeform 515"/>
            <p:cNvSpPr>
              <a:spLocks/>
            </p:cNvSpPr>
            <p:nvPr/>
          </p:nvSpPr>
          <p:spPr bwMode="auto">
            <a:xfrm>
              <a:off x="4903" y="2721"/>
              <a:ext cx="9" cy="324"/>
            </a:xfrm>
            <a:custGeom>
              <a:avLst/>
              <a:gdLst>
                <a:gd name="T0" fmla="*/ 0 w 29"/>
                <a:gd name="T1" fmla="*/ 17 h 373"/>
                <a:gd name="T2" fmla="*/ 0 w 29"/>
                <a:gd name="T3" fmla="*/ 196 h 373"/>
                <a:gd name="T4" fmla="*/ 0 w 29"/>
                <a:gd name="T5" fmla="*/ 212 h 373"/>
                <a:gd name="T6" fmla="*/ 0 w 29"/>
                <a:gd name="T7" fmla="*/ 0 h 373"/>
                <a:gd name="T8" fmla="*/ 0 w 29"/>
                <a:gd name="T9" fmla="*/ 17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239" name="Freeform 516"/>
            <p:cNvSpPr>
              <a:spLocks/>
            </p:cNvSpPr>
            <p:nvPr/>
          </p:nvSpPr>
          <p:spPr bwMode="auto">
            <a:xfrm>
              <a:off x="4799" y="2721"/>
              <a:ext cx="72" cy="324"/>
            </a:xfrm>
            <a:custGeom>
              <a:avLst/>
              <a:gdLst>
                <a:gd name="T0" fmla="*/ 0 w 215"/>
                <a:gd name="T1" fmla="*/ 123 h 373"/>
                <a:gd name="T2" fmla="*/ 2 w 215"/>
                <a:gd name="T3" fmla="*/ 123 h 373"/>
                <a:gd name="T4" fmla="*/ 2 w 215"/>
                <a:gd name="T5" fmla="*/ 196 h 373"/>
                <a:gd name="T6" fmla="*/ 0 w 215"/>
                <a:gd name="T7" fmla="*/ 196 h 373"/>
                <a:gd name="T8" fmla="*/ 0 w 215"/>
                <a:gd name="T9" fmla="*/ 212 h 373"/>
                <a:gd name="T10" fmla="*/ 3 w 215"/>
                <a:gd name="T11" fmla="*/ 212 h 373"/>
                <a:gd name="T12" fmla="*/ 3 w 215"/>
                <a:gd name="T13" fmla="*/ 0 h 373"/>
                <a:gd name="T14" fmla="*/ 0 w 215"/>
                <a:gd name="T15" fmla="*/ 0 h 373"/>
                <a:gd name="T16" fmla="*/ 0 w 215"/>
                <a:gd name="T17" fmla="*/ 17 h 373"/>
                <a:gd name="T18" fmla="*/ 2 w 215"/>
                <a:gd name="T19" fmla="*/ 17 h 373"/>
                <a:gd name="T20" fmla="*/ 2 w 215"/>
                <a:gd name="T21" fmla="*/ 97 h 373"/>
                <a:gd name="T22" fmla="*/ 0 w 215"/>
                <a:gd name="T23" fmla="*/ 97 h 373"/>
                <a:gd name="T24" fmla="*/ 0 w 215"/>
                <a:gd name="T25" fmla="*/ 1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3"/>
                <a:gd name="T41" fmla="*/ 215 w 215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3">
                  <a:moveTo>
                    <a:pt x="28" y="217"/>
                  </a:moveTo>
                  <a:lnTo>
                    <a:pt x="186" y="217"/>
                  </a:lnTo>
                  <a:lnTo>
                    <a:pt x="186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5" y="373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6" y="29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240" name="Freeform 517"/>
            <p:cNvSpPr>
              <a:spLocks/>
            </p:cNvSpPr>
            <p:nvPr/>
          </p:nvSpPr>
          <p:spPr bwMode="auto">
            <a:xfrm>
              <a:off x="4799" y="2721"/>
              <a:ext cx="10" cy="324"/>
            </a:xfrm>
            <a:custGeom>
              <a:avLst/>
              <a:gdLst>
                <a:gd name="T0" fmla="*/ 0 w 29"/>
                <a:gd name="T1" fmla="*/ 17 h 373"/>
                <a:gd name="T2" fmla="*/ 0 w 29"/>
                <a:gd name="T3" fmla="*/ 196 h 373"/>
                <a:gd name="T4" fmla="*/ 0 w 29"/>
                <a:gd name="T5" fmla="*/ 212 h 373"/>
                <a:gd name="T6" fmla="*/ 0 w 29"/>
                <a:gd name="T7" fmla="*/ 0 h 373"/>
                <a:gd name="T8" fmla="*/ 0 w 29"/>
                <a:gd name="T9" fmla="*/ 17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241" name="Freeform 518"/>
            <p:cNvSpPr>
              <a:spLocks/>
            </p:cNvSpPr>
            <p:nvPr/>
          </p:nvSpPr>
          <p:spPr bwMode="auto">
            <a:xfrm>
              <a:off x="4903" y="3139"/>
              <a:ext cx="71" cy="324"/>
            </a:xfrm>
            <a:custGeom>
              <a:avLst/>
              <a:gdLst>
                <a:gd name="T0" fmla="*/ 0 w 216"/>
                <a:gd name="T1" fmla="*/ 125 h 372"/>
                <a:gd name="T2" fmla="*/ 2 w 216"/>
                <a:gd name="T3" fmla="*/ 125 h 372"/>
                <a:gd name="T4" fmla="*/ 2 w 216"/>
                <a:gd name="T5" fmla="*/ 197 h 372"/>
                <a:gd name="T6" fmla="*/ 0 w 216"/>
                <a:gd name="T7" fmla="*/ 197 h 372"/>
                <a:gd name="T8" fmla="*/ 0 w 216"/>
                <a:gd name="T9" fmla="*/ 214 h 372"/>
                <a:gd name="T10" fmla="*/ 3 w 216"/>
                <a:gd name="T11" fmla="*/ 214 h 372"/>
                <a:gd name="T12" fmla="*/ 3 w 216"/>
                <a:gd name="T13" fmla="*/ 0 h 372"/>
                <a:gd name="T14" fmla="*/ 0 w 216"/>
                <a:gd name="T15" fmla="*/ 0 h 372"/>
                <a:gd name="T16" fmla="*/ 0 w 216"/>
                <a:gd name="T17" fmla="*/ 16 h 372"/>
                <a:gd name="T18" fmla="*/ 2 w 216"/>
                <a:gd name="T19" fmla="*/ 16 h 372"/>
                <a:gd name="T20" fmla="*/ 2 w 216"/>
                <a:gd name="T21" fmla="*/ 98 h 372"/>
                <a:gd name="T22" fmla="*/ 0 w 216"/>
                <a:gd name="T23" fmla="*/ 98 h 372"/>
                <a:gd name="T24" fmla="*/ 0 w 216"/>
                <a:gd name="T25" fmla="*/ 125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2"/>
                <a:gd name="T41" fmla="*/ 216 w 216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2">
                  <a:moveTo>
                    <a:pt x="29" y="217"/>
                  </a:moveTo>
                  <a:lnTo>
                    <a:pt x="186" y="217"/>
                  </a:lnTo>
                  <a:lnTo>
                    <a:pt x="186" y="343"/>
                  </a:lnTo>
                  <a:lnTo>
                    <a:pt x="29" y="343"/>
                  </a:lnTo>
                  <a:lnTo>
                    <a:pt x="0" y="372"/>
                  </a:lnTo>
                  <a:lnTo>
                    <a:pt x="216" y="372"/>
                  </a:lnTo>
                  <a:lnTo>
                    <a:pt x="216" y="0"/>
                  </a:lnTo>
                  <a:lnTo>
                    <a:pt x="0" y="0"/>
                  </a:lnTo>
                  <a:lnTo>
                    <a:pt x="29" y="27"/>
                  </a:lnTo>
                  <a:lnTo>
                    <a:pt x="186" y="27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9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242" name="Freeform 519"/>
            <p:cNvSpPr>
              <a:spLocks/>
            </p:cNvSpPr>
            <p:nvPr/>
          </p:nvSpPr>
          <p:spPr bwMode="auto">
            <a:xfrm>
              <a:off x="4903" y="3139"/>
              <a:ext cx="9" cy="324"/>
            </a:xfrm>
            <a:custGeom>
              <a:avLst/>
              <a:gdLst>
                <a:gd name="T0" fmla="*/ 0 w 29"/>
                <a:gd name="T1" fmla="*/ 16 h 372"/>
                <a:gd name="T2" fmla="*/ 0 w 29"/>
                <a:gd name="T3" fmla="*/ 197 h 372"/>
                <a:gd name="T4" fmla="*/ 0 w 29"/>
                <a:gd name="T5" fmla="*/ 214 h 372"/>
                <a:gd name="T6" fmla="*/ 0 w 29"/>
                <a:gd name="T7" fmla="*/ 0 h 372"/>
                <a:gd name="T8" fmla="*/ 0 w 29"/>
                <a:gd name="T9" fmla="*/ 16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29" y="27"/>
                  </a:moveTo>
                  <a:lnTo>
                    <a:pt x="29" y="343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9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243" name="Freeform 520"/>
            <p:cNvSpPr>
              <a:spLocks/>
            </p:cNvSpPr>
            <p:nvPr/>
          </p:nvSpPr>
          <p:spPr bwMode="auto">
            <a:xfrm>
              <a:off x="4799" y="3139"/>
              <a:ext cx="72" cy="324"/>
            </a:xfrm>
            <a:custGeom>
              <a:avLst/>
              <a:gdLst>
                <a:gd name="T0" fmla="*/ 0 w 215"/>
                <a:gd name="T1" fmla="*/ 125 h 372"/>
                <a:gd name="T2" fmla="*/ 2 w 215"/>
                <a:gd name="T3" fmla="*/ 125 h 372"/>
                <a:gd name="T4" fmla="*/ 2 w 215"/>
                <a:gd name="T5" fmla="*/ 197 h 372"/>
                <a:gd name="T6" fmla="*/ 0 w 215"/>
                <a:gd name="T7" fmla="*/ 197 h 372"/>
                <a:gd name="T8" fmla="*/ 0 w 215"/>
                <a:gd name="T9" fmla="*/ 214 h 372"/>
                <a:gd name="T10" fmla="*/ 3 w 215"/>
                <a:gd name="T11" fmla="*/ 214 h 372"/>
                <a:gd name="T12" fmla="*/ 3 w 215"/>
                <a:gd name="T13" fmla="*/ 0 h 372"/>
                <a:gd name="T14" fmla="*/ 0 w 215"/>
                <a:gd name="T15" fmla="*/ 0 h 372"/>
                <a:gd name="T16" fmla="*/ 0 w 215"/>
                <a:gd name="T17" fmla="*/ 16 h 372"/>
                <a:gd name="T18" fmla="*/ 2 w 215"/>
                <a:gd name="T19" fmla="*/ 16 h 372"/>
                <a:gd name="T20" fmla="*/ 2 w 215"/>
                <a:gd name="T21" fmla="*/ 98 h 372"/>
                <a:gd name="T22" fmla="*/ 0 w 215"/>
                <a:gd name="T23" fmla="*/ 98 h 372"/>
                <a:gd name="T24" fmla="*/ 0 w 215"/>
                <a:gd name="T25" fmla="*/ 125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2"/>
                <a:gd name="T41" fmla="*/ 215 w 215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2">
                  <a:moveTo>
                    <a:pt x="28" y="217"/>
                  </a:moveTo>
                  <a:lnTo>
                    <a:pt x="186" y="217"/>
                  </a:lnTo>
                  <a:lnTo>
                    <a:pt x="186" y="343"/>
                  </a:lnTo>
                  <a:lnTo>
                    <a:pt x="29" y="343"/>
                  </a:lnTo>
                  <a:lnTo>
                    <a:pt x="0" y="372"/>
                  </a:lnTo>
                  <a:lnTo>
                    <a:pt x="215" y="372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7"/>
                  </a:lnTo>
                  <a:lnTo>
                    <a:pt x="186" y="27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244" name="Freeform 521"/>
            <p:cNvSpPr>
              <a:spLocks/>
            </p:cNvSpPr>
            <p:nvPr/>
          </p:nvSpPr>
          <p:spPr bwMode="auto">
            <a:xfrm>
              <a:off x="4799" y="3139"/>
              <a:ext cx="10" cy="324"/>
            </a:xfrm>
            <a:custGeom>
              <a:avLst/>
              <a:gdLst>
                <a:gd name="T0" fmla="*/ 0 w 29"/>
                <a:gd name="T1" fmla="*/ 16 h 372"/>
                <a:gd name="T2" fmla="*/ 0 w 29"/>
                <a:gd name="T3" fmla="*/ 197 h 372"/>
                <a:gd name="T4" fmla="*/ 0 w 29"/>
                <a:gd name="T5" fmla="*/ 214 h 372"/>
                <a:gd name="T6" fmla="*/ 0 w 29"/>
                <a:gd name="T7" fmla="*/ 0 h 372"/>
                <a:gd name="T8" fmla="*/ 0 w 29"/>
                <a:gd name="T9" fmla="*/ 16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29" y="27"/>
                  </a:moveTo>
                  <a:lnTo>
                    <a:pt x="29" y="343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9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245" name="Rectangle 522"/>
            <p:cNvSpPr>
              <a:spLocks noChangeArrowheads="1"/>
            </p:cNvSpPr>
            <p:nvPr/>
          </p:nvSpPr>
          <p:spPr bwMode="auto">
            <a:xfrm>
              <a:off x="5114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46" name="Rectangle 523"/>
            <p:cNvSpPr>
              <a:spLocks noChangeArrowheads="1"/>
            </p:cNvSpPr>
            <p:nvPr/>
          </p:nvSpPr>
          <p:spPr bwMode="auto">
            <a:xfrm>
              <a:off x="5218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47" name="Rectangle 524"/>
            <p:cNvSpPr>
              <a:spLocks noChangeArrowheads="1"/>
            </p:cNvSpPr>
            <p:nvPr/>
          </p:nvSpPr>
          <p:spPr bwMode="auto">
            <a:xfrm>
              <a:off x="5324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48" name="Rectangle 525"/>
            <p:cNvSpPr>
              <a:spLocks noChangeArrowheads="1"/>
            </p:cNvSpPr>
            <p:nvPr/>
          </p:nvSpPr>
          <p:spPr bwMode="auto">
            <a:xfrm>
              <a:off x="5008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49" name="Rectangle 526"/>
            <p:cNvSpPr>
              <a:spLocks noChangeArrowheads="1"/>
            </p:cNvSpPr>
            <p:nvPr/>
          </p:nvSpPr>
          <p:spPr bwMode="auto">
            <a:xfrm>
              <a:off x="4903" y="2898"/>
              <a:ext cx="71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50" name="Rectangle 527"/>
            <p:cNvSpPr>
              <a:spLocks noChangeArrowheads="1"/>
            </p:cNvSpPr>
            <p:nvPr/>
          </p:nvSpPr>
          <p:spPr bwMode="auto">
            <a:xfrm>
              <a:off x="4799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51" name="Freeform 528"/>
            <p:cNvSpPr>
              <a:spLocks/>
            </p:cNvSpPr>
            <p:nvPr/>
          </p:nvSpPr>
          <p:spPr bwMode="auto">
            <a:xfrm>
              <a:off x="4986" y="2736"/>
              <a:ext cx="12" cy="37"/>
            </a:xfrm>
            <a:custGeom>
              <a:avLst/>
              <a:gdLst>
                <a:gd name="T0" fmla="*/ 0 w 37"/>
                <a:gd name="T1" fmla="*/ 34 h 38"/>
                <a:gd name="T2" fmla="*/ 0 w 37"/>
                <a:gd name="T3" fmla="*/ 32 h 38"/>
                <a:gd name="T4" fmla="*/ 0 w 37"/>
                <a:gd name="T5" fmla="*/ 28 h 38"/>
                <a:gd name="T6" fmla="*/ 0 w 37"/>
                <a:gd name="T7" fmla="*/ 21 h 38"/>
                <a:gd name="T8" fmla="*/ 0 w 37"/>
                <a:gd name="T9" fmla="*/ 19 h 38"/>
                <a:gd name="T10" fmla="*/ 0 w 37"/>
                <a:gd name="T11" fmla="*/ 12 h 38"/>
                <a:gd name="T12" fmla="*/ 0 w 37"/>
                <a:gd name="T13" fmla="*/ 5 h 38"/>
                <a:gd name="T14" fmla="*/ 0 w 37"/>
                <a:gd name="T15" fmla="*/ 1 h 38"/>
                <a:gd name="T16" fmla="*/ 0 w 37"/>
                <a:gd name="T17" fmla="*/ 0 h 38"/>
                <a:gd name="T18" fmla="*/ 0 w 37"/>
                <a:gd name="T19" fmla="*/ 1 h 38"/>
                <a:gd name="T20" fmla="*/ 0 w 37"/>
                <a:gd name="T21" fmla="*/ 5 h 38"/>
                <a:gd name="T22" fmla="*/ 0 w 37"/>
                <a:gd name="T23" fmla="*/ 12 h 38"/>
                <a:gd name="T24" fmla="*/ 0 w 37"/>
                <a:gd name="T25" fmla="*/ 19 h 38"/>
                <a:gd name="T26" fmla="*/ 0 w 37"/>
                <a:gd name="T27" fmla="*/ 21 h 38"/>
                <a:gd name="T28" fmla="*/ 0 w 37"/>
                <a:gd name="T29" fmla="*/ 28 h 38"/>
                <a:gd name="T30" fmla="*/ 0 w 37"/>
                <a:gd name="T31" fmla="*/ 32 h 38"/>
                <a:gd name="T32" fmla="*/ 0 w 37"/>
                <a:gd name="T33" fmla="*/ 34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38"/>
                <a:gd name="T53" fmla="*/ 37 w 37"/>
                <a:gd name="T54" fmla="*/ 38 h 3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38">
                  <a:moveTo>
                    <a:pt x="19" y="38"/>
                  </a:moveTo>
                  <a:lnTo>
                    <a:pt x="26" y="36"/>
                  </a:lnTo>
                  <a:lnTo>
                    <a:pt x="32" y="32"/>
                  </a:lnTo>
                  <a:lnTo>
                    <a:pt x="36" y="25"/>
                  </a:lnTo>
                  <a:lnTo>
                    <a:pt x="37" y="19"/>
                  </a:lnTo>
                  <a:lnTo>
                    <a:pt x="36" y="12"/>
                  </a:lnTo>
                  <a:lnTo>
                    <a:pt x="32" y="5"/>
                  </a:lnTo>
                  <a:lnTo>
                    <a:pt x="26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2" y="12"/>
                  </a:lnTo>
                  <a:lnTo>
                    <a:pt x="0" y="19"/>
                  </a:lnTo>
                  <a:lnTo>
                    <a:pt x="2" y="25"/>
                  </a:lnTo>
                  <a:lnTo>
                    <a:pt x="6" y="32"/>
                  </a:lnTo>
                  <a:lnTo>
                    <a:pt x="12" y="36"/>
                  </a:lnTo>
                  <a:lnTo>
                    <a:pt x="19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</p:grpSp>
      <p:sp>
        <p:nvSpPr>
          <p:cNvPr id="252" name="AutoShape 175"/>
          <p:cNvSpPr>
            <a:spLocks noChangeArrowheads="1"/>
          </p:cNvSpPr>
          <p:nvPr/>
        </p:nvSpPr>
        <p:spPr bwMode="auto">
          <a:xfrm>
            <a:off x="150041" y="4642300"/>
            <a:ext cx="1459349" cy="517847"/>
          </a:xfrm>
          <a:prstGeom prst="wedgeRectCallout">
            <a:avLst>
              <a:gd name="adj1" fmla="val 165154"/>
              <a:gd name="adj2" fmla="val -150171"/>
            </a:avLst>
          </a:prstGeom>
          <a:solidFill>
            <a:schemeClr val="bg1">
              <a:lumMod val="85000"/>
              <a:alpha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algn="just"/>
            <a:r>
              <a:rPr lang="ru-RU" sz="800" dirty="0" smtClean="0"/>
              <a:t>ПВР школа № 60</a:t>
            </a:r>
          </a:p>
          <a:p>
            <a:pPr algn="just"/>
            <a:r>
              <a:rPr lang="ru-RU" sz="800" dirty="0" smtClean="0"/>
              <a:t>Вместимость 50 чел.</a:t>
            </a:r>
          </a:p>
          <a:p>
            <a:pPr algn="just"/>
            <a:r>
              <a:rPr lang="ru-RU" sz="800" dirty="0" smtClean="0"/>
              <a:t>Директор т. 55-735</a:t>
            </a:r>
            <a:endParaRPr lang="ru-RU" sz="800" dirty="0"/>
          </a:p>
        </p:txBody>
      </p:sp>
      <p:sp>
        <p:nvSpPr>
          <p:cNvPr id="253" name="AutoShape 175"/>
          <p:cNvSpPr>
            <a:spLocks noChangeArrowheads="1"/>
          </p:cNvSpPr>
          <p:nvPr/>
        </p:nvSpPr>
        <p:spPr bwMode="auto">
          <a:xfrm>
            <a:off x="110277" y="3972592"/>
            <a:ext cx="1459349" cy="562947"/>
          </a:xfrm>
          <a:prstGeom prst="wedgeRectCallout">
            <a:avLst>
              <a:gd name="adj1" fmla="val 126962"/>
              <a:gd name="adj2" fmla="val -53199"/>
            </a:avLst>
          </a:prstGeom>
          <a:solidFill>
            <a:schemeClr val="bg1">
              <a:lumMod val="85000"/>
              <a:alpha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algn="just"/>
            <a:r>
              <a:rPr lang="ru-RU" sz="800" dirty="0" smtClean="0"/>
              <a:t>ПВР ДК «Крылья Сибири»</a:t>
            </a:r>
          </a:p>
          <a:p>
            <a:pPr algn="just"/>
            <a:r>
              <a:rPr lang="ru-RU" sz="800" dirty="0" smtClean="0"/>
              <a:t>Вместимость 800 чел.</a:t>
            </a:r>
          </a:p>
          <a:p>
            <a:pPr algn="just"/>
            <a:r>
              <a:rPr lang="ru-RU" sz="800" dirty="0" smtClean="0"/>
              <a:t>Директор т. 2-169-676;</a:t>
            </a:r>
          </a:p>
          <a:p>
            <a:pPr algn="just"/>
            <a:r>
              <a:rPr lang="ru-RU" sz="800" dirty="0"/>
              <a:t> </a:t>
            </a:r>
            <a:r>
              <a:rPr lang="ru-RU" sz="800" dirty="0" smtClean="0"/>
              <a:t>                       54-650</a:t>
            </a:r>
            <a:endParaRPr lang="ru-RU" sz="800" dirty="0"/>
          </a:p>
        </p:txBody>
      </p:sp>
      <p:grpSp>
        <p:nvGrpSpPr>
          <p:cNvPr id="254" name="Group 449"/>
          <p:cNvGrpSpPr>
            <a:grpSpLocks/>
          </p:cNvGrpSpPr>
          <p:nvPr/>
        </p:nvGrpSpPr>
        <p:grpSpPr bwMode="auto">
          <a:xfrm>
            <a:off x="3287718" y="3898770"/>
            <a:ext cx="288925" cy="242888"/>
            <a:chOff x="4727" y="2506"/>
            <a:chExt cx="706" cy="1172"/>
          </a:xfrm>
        </p:grpSpPr>
        <p:sp>
          <p:nvSpPr>
            <p:cNvPr id="255" name="Freeform 450"/>
            <p:cNvSpPr>
              <a:spLocks/>
            </p:cNvSpPr>
            <p:nvPr/>
          </p:nvSpPr>
          <p:spPr bwMode="auto">
            <a:xfrm>
              <a:off x="4727" y="3558"/>
              <a:ext cx="46" cy="120"/>
            </a:xfrm>
            <a:custGeom>
              <a:avLst/>
              <a:gdLst>
                <a:gd name="T0" fmla="*/ 0 w 139"/>
                <a:gd name="T1" fmla="*/ 84 h 135"/>
                <a:gd name="T2" fmla="*/ 0 w 139"/>
                <a:gd name="T3" fmla="*/ 58 h 135"/>
                <a:gd name="T4" fmla="*/ 1 w 139"/>
                <a:gd name="T5" fmla="*/ 58 h 135"/>
                <a:gd name="T6" fmla="*/ 1 w 139"/>
                <a:gd name="T7" fmla="*/ 29 h 135"/>
                <a:gd name="T8" fmla="*/ 1 w 139"/>
                <a:gd name="T9" fmla="*/ 29 h 135"/>
                <a:gd name="T10" fmla="*/ 1 w 139"/>
                <a:gd name="T11" fmla="*/ 0 h 135"/>
                <a:gd name="T12" fmla="*/ 2 w 139"/>
                <a:gd name="T13" fmla="*/ 0 h 135"/>
                <a:gd name="T14" fmla="*/ 2 w 139"/>
                <a:gd name="T15" fmla="*/ 84 h 135"/>
                <a:gd name="T16" fmla="*/ 0 w 139"/>
                <a:gd name="T17" fmla="*/ 84 h 1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9"/>
                <a:gd name="T28" fmla="*/ 0 h 135"/>
                <a:gd name="T29" fmla="*/ 139 w 139"/>
                <a:gd name="T30" fmla="*/ 135 h 13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9" h="135">
                  <a:moveTo>
                    <a:pt x="0" y="135"/>
                  </a:moveTo>
                  <a:lnTo>
                    <a:pt x="0" y="92"/>
                  </a:lnTo>
                  <a:lnTo>
                    <a:pt x="46" y="92"/>
                  </a:lnTo>
                  <a:lnTo>
                    <a:pt x="46" y="47"/>
                  </a:lnTo>
                  <a:lnTo>
                    <a:pt x="92" y="47"/>
                  </a:lnTo>
                  <a:lnTo>
                    <a:pt x="92" y="0"/>
                  </a:lnTo>
                  <a:lnTo>
                    <a:pt x="139" y="0"/>
                  </a:lnTo>
                  <a:lnTo>
                    <a:pt x="139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256" name="Freeform 451"/>
            <p:cNvSpPr>
              <a:spLocks/>
            </p:cNvSpPr>
            <p:nvPr/>
          </p:nvSpPr>
          <p:spPr bwMode="auto">
            <a:xfrm>
              <a:off x="4773" y="2564"/>
              <a:ext cx="648" cy="1114"/>
            </a:xfrm>
            <a:custGeom>
              <a:avLst/>
              <a:gdLst>
                <a:gd name="T0" fmla="*/ 0 w 1946"/>
                <a:gd name="T1" fmla="*/ 737 h 1278"/>
                <a:gd name="T2" fmla="*/ 0 w 1946"/>
                <a:gd name="T3" fmla="*/ 59 h 1278"/>
                <a:gd name="T4" fmla="*/ 9 w 1946"/>
                <a:gd name="T5" fmla="*/ 59 h 1278"/>
                <a:gd name="T6" fmla="*/ 9 w 1946"/>
                <a:gd name="T7" fmla="*/ 54 h 1278"/>
                <a:gd name="T8" fmla="*/ 9 w 1946"/>
                <a:gd name="T9" fmla="*/ 47 h 1278"/>
                <a:gd name="T10" fmla="*/ 9 w 1946"/>
                <a:gd name="T11" fmla="*/ 42 h 1278"/>
                <a:gd name="T12" fmla="*/ 9 w 1946"/>
                <a:gd name="T13" fmla="*/ 37 h 1278"/>
                <a:gd name="T14" fmla="*/ 10 w 1946"/>
                <a:gd name="T15" fmla="*/ 32 h 1278"/>
                <a:gd name="T16" fmla="*/ 10 w 1946"/>
                <a:gd name="T17" fmla="*/ 27 h 1278"/>
                <a:gd name="T18" fmla="*/ 10 w 1946"/>
                <a:gd name="T19" fmla="*/ 22 h 1278"/>
                <a:gd name="T20" fmla="*/ 10 w 1946"/>
                <a:gd name="T21" fmla="*/ 17 h 1278"/>
                <a:gd name="T22" fmla="*/ 10 w 1946"/>
                <a:gd name="T23" fmla="*/ 14 h 1278"/>
                <a:gd name="T24" fmla="*/ 10 w 1946"/>
                <a:gd name="T25" fmla="*/ 10 h 1278"/>
                <a:gd name="T26" fmla="*/ 11 w 1946"/>
                <a:gd name="T27" fmla="*/ 8 h 1278"/>
                <a:gd name="T28" fmla="*/ 11 w 1946"/>
                <a:gd name="T29" fmla="*/ 4 h 1278"/>
                <a:gd name="T30" fmla="*/ 11 w 1946"/>
                <a:gd name="T31" fmla="*/ 3 h 1278"/>
                <a:gd name="T32" fmla="*/ 11 w 1946"/>
                <a:gd name="T33" fmla="*/ 3 h 1278"/>
                <a:gd name="T34" fmla="*/ 12 w 1946"/>
                <a:gd name="T35" fmla="*/ 0 h 1278"/>
                <a:gd name="T36" fmla="*/ 12 w 1946"/>
                <a:gd name="T37" fmla="*/ 0 h 1278"/>
                <a:gd name="T38" fmla="*/ 12 w 1946"/>
                <a:gd name="T39" fmla="*/ 0 h 1278"/>
                <a:gd name="T40" fmla="*/ 13 w 1946"/>
                <a:gd name="T41" fmla="*/ 3 h 1278"/>
                <a:gd name="T42" fmla="*/ 13 w 1946"/>
                <a:gd name="T43" fmla="*/ 3 h 1278"/>
                <a:gd name="T44" fmla="*/ 13 w 1946"/>
                <a:gd name="T45" fmla="*/ 4 h 1278"/>
                <a:gd name="T46" fmla="*/ 13 w 1946"/>
                <a:gd name="T47" fmla="*/ 8 h 1278"/>
                <a:gd name="T48" fmla="*/ 14 w 1946"/>
                <a:gd name="T49" fmla="*/ 10 h 1278"/>
                <a:gd name="T50" fmla="*/ 14 w 1946"/>
                <a:gd name="T51" fmla="*/ 14 h 1278"/>
                <a:gd name="T52" fmla="*/ 14 w 1946"/>
                <a:gd name="T53" fmla="*/ 17 h 1278"/>
                <a:gd name="T54" fmla="*/ 14 w 1946"/>
                <a:gd name="T55" fmla="*/ 22 h 1278"/>
                <a:gd name="T56" fmla="*/ 14 w 1946"/>
                <a:gd name="T57" fmla="*/ 27 h 1278"/>
                <a:gd name="T58" fmla="*/ 14 w 1946"/>
                <a:gd name="T59" fmla="*/ 32 h 1278"/>
                <a:gd name="T60" fmla="*/ 14 w 1946"/>
                <a:gd name="T61" fmla="*/ 37 h 1278"/>
                <a:gd name="T62" fmla="*/ 15 w 1946"/>
                <a:gd name="T63" fmla="*/ 42 h 1278"/>
                <a:gd name="T64" fmla="*/ 15 w 1946"/>
                <a:gd name="T65" fmla="*/ 47 h 1278"/>
                <a:gd name="T66" fmla="*/ 15 w 1946"/>
                <a:gd name="T67" fmla="*/ 54 h 1278"/>
                <a:gd name="T68" fmla="*/ 15 w 1946"/>
                <a:gd name="T69" fmla="*/ 59 h 1278"/>
                <a:gd name="T70" fmla="*/ 24 w 1946"/>
                <a:gd name="T71" fmla="*/ 59 h 1278"/>
                <a:gd name="T72" fmla="*/ 24 w 1946"/>
                <a:gd name="T73" fmla="*/ 737 h 1278"/>
                <a:gd name="T74" fmla="*/ 0 w 1946"/>
                <a:gd name="T75" fmla="*/ 737 h 12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946"/>
                <a:gd name="T115" fmla="*/ 0 h 1278"/>
                <a:gd name="T116" fmla="*/ 1946 w 1946"/>
                <a:gd name="T117" fmla="*/ 1278 h 12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946" h="1278">
                  <a:moveTo>
                    <a:pt x="0" y="1278"/>
                  </a:moveTo>
                  <a:lnTo>
                    <a:pt x="0" y="103"/>
                  </a:lnTo>
                  <a:lnTo>
                    <a:pt x="753" y="103"/>
                  </a:lnTo>
                  <a:lnTo>
                    <a:pt x="754" y="93"/>
                  </a:lnTo>
                  <a:lnTo>
                    <a:pt x="757" y="82"/>
                  </a:lnTo>
                  <a:lnTo>
                    <a:pt x="763" y="72"/>
                  </a:lnTo>
                  <a:lnTo>
                    <a:pt x="769" y="63"/>
                  </a:lnTo>
                  <a:lnTo>
                    <a:pt x="779" y="55"/>
                  </a:lnTo>
                  <a:lnTo>
                    <a:pt x="790" y="46"/>
                  </a:lnTo>
                  <a:lnTo>
                    <a:pt x="803" y="38"/>
                  </a:lnTo>
                  <a:lnTo>
                    <a:pt x="817" y="30"/>
                  </a:lnTo>
                  <a:lnTo>
                    <a:pt x="833" y="24"/>
                  </a:lnTo>
                  <a:lnTo>
                    <a:pt x="849" y="18"/>
                  </a:lnTo>
                  <a:lnTo>
                    <a:pt x="867" y="13"/>
                  </a:lnTo>
                  <a:lnTo>
                    <a:pt x="887" y="8"/>
                  </a:lnTo>
                  <a:lnTo>
                    <a:pt x="907" y="5"/>
                  </a:lnTo>
                  <a:lnTo>
                    <a:pt x="928" y="3"/>
                  </a:lnTo>
                  <a:lnTo>
                    <a:pt x="950" y="0"/>
                  </a:lnTo>
                  <a:lnTo>
                    <a:pt x="972" y="0"/>
                  </a:lnTo>
                  <a:lnTo>
                    <a:pt x="995" y="0"/>
                  </a:lnTo>
                  <a:lnTo>
                    <a:pt x="1017" y="3"/>
                  </a:lnTo>
                  <a:lnTo>
                    <a:pt x="1038" y="5"/>
                  </a:lnTo>
                  <a:lnTo>
                    <a:pt x="1059" y="8"/>
                  </a:lnTo>
                  <a:lnTo>
                    <a:pt x="1078" y="13"/>
                  </a:lnTo>
                  <a:lnTo>
                    <a:pt x="1096" y="18"/>
                  </a:lnTo>
                  <a:lnTo>
                    <a:pt x="1113" y="24"/>
                  </a:lnTo>
                  <a:lnTo>
                    <a:pt x="1129" y="30"/>
                  </a:lnTo>
                  <a:lnTo>
                    <a:pt x="1143" y="38"/>
                  </a:lnTo>
                  <a:lnTo>
                    <a:pt x="1155" y="46"/>
                  </a:lnTo>
                  <a:lnTo>
                    <a:pt x="1167" y="55"/>
                  </a:lnTo>
                  <a:lnTo>
                    <a:pt x="1175" y="63"/>
                  </a:lnTo>
                  <a:lnTo>
                    <a:pt x="1183" y="72"/>
                  </a:lnTo>
                  <a:lnTo>
                    <a:pt x="1189" y="82"/>
                  </a:lnTo>
                  <a:lnTo>
                    <a:pt x="1192" y="93"/>
                  </a:lnTo>
                  <a:lnTo>
                    <a:pt x="1193" y="103"/>
                  </a:lnTo>
                  <a:lnTo>
                    <a:pt x="1946" y="103"/>
                  </a:lnTo>
                  <a:lnTo>
                    <a:pt x="1946" y="1277"/>
                  </a:lnTo>
                  <a:lnTo>
                    <a:pt x="0" y="1278"/>
                  </a:lnTo>
                  <a:close/>
                </a:path>
              </a:pathLst>
            </a:cu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257" name="Rectangle 452"/>
            <p:cNvSpPr>
              <a:spLocks noChangeArrowheads="1"/>
            </p:cNvSpPr>
            <p:nvPr/>
          </p:nvSpPr>
          <p:spPr bwMode="auto">
            <a:xfrm>
              <a:off x="5188" y="3087"/>
              <a:ext cx="42" cy="3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58" name="Rectangle 453"/>
            <p:cNvSpPr>
              <a:spLocks noChangeArrowheads="1"/>
            </p:cNvSpPr>
            <p:nvPr/>
          </p:nvSpPr>
          <p:spPr bwMode="auto">
            <a:xfrm>
              <a:off x="5168" y="3134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59" name="Rectangle 454"/>
            <p:cNvSpPr>
              <a:spLocks noChangeArrowheads="1"/>
            </p:cNvSpPr>
            <p:nvPr/>
          </p:nvSpPr>
          <p:spPr bwMode="auto">
            <a:xfrm>
              <a:off x="5306" y="3034"/>
              <a:ext cx="42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60" name="Rectangle 455"/>
            <p:cNvSpPr>
              <a:spLocks noChangeArrowheads="1"/>
            </p:cNvSpPr>
            <p:nvPr/>
          </p:nvSpPr>
          <p:spPr bwMode="auto">
            <a:xfrm>
              <a:off x="5286" y="3087"/>
              <a:ext cx="40" cy="3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61" name="Rectangle 456"/>
            <p:cNvSpPr>
              <a:spLocks noChangeArrowheads="1"/>
            </p:cNvSpPr>
            <p:nvPr/>
          </p:nvSpPr>
          <p:spPr bwMode="auto">
            <a:xfrm>
              <a:off x="5286" y="2987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62" name="Rectangle 457"/>
            <p:cNvSpPr>
              <a:spLocks noChangeArrowheads="1"/>
            </p:cNvSpPr>
            <p:nvPr/>
          </p:nvSpPr>
          <p:spPr bwMode="auto">
            <a:xfrm>
              <a:off x="4773" y="3076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63" name="Rectangle 458"/>
            <p:cNvSpPr>
              <a:spLocks noChangeArrowheads="1"/>
            </p:cNvSpPr>
            <p:nvPr/>
          </p:nvSpPr>
          <p:spPr bwMode="auto">
            <a:xfrm>
              <a:off x="4773" y="3024"/>
              <a:ext cx="18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64" name="Rectangle 459"/>
            <p:cNvSpPr>
              <a:spLocks noChangeArrowheads="1"/>
            </p:cNvSpPr>
            <p:nvPr/>
          </p:nvSpPr>
          <p:spPr bwMode="auto">
            <a:xfrm>
              <a:off x="4773" y="3123"/>
              <a:ext cx="18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65" name="Rectangle 460"/>
            <p:cNvSpPr>
              <a:spLocks noChangeArrowheads="1"/>
            </p:cNvSpPr>
            <p:nvPr/>
          </p:nvSpPr>
          <p:spPr bwMode="auto">
            <a:xfrm>
              <a:off x="4946" y="3076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66" name="Rectangle 461"/>
            <p:cNvSpPr>
              <a:spLocks noChangeArrowheads="1"/>
            </p:cNvSpPr>
            <p:nvPr/>
          </p:nvSpPr>
          <p:spPr bwMode="auto">
            <a:xfrm>
              <a:off x="4924" y="312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67" name="Rectangle 462"/>
            <p:cNvSpPr>
              <a:spLocks noChangeArrowheads="1"/>
            </p:cNvSpPr>
            <p:nvPr/>
          </p:nvSpPr>
          <p:spPr bwMode="auto">
            <a:xfrm>
              <a:off x="4773" y="345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68" name="Rectangle 463"/>
            <p:cNvSpPr>
              <a:spLocks noChangeArrowheads="1"/>
            </p:cNvSpPr>
            <p:nvPr/>
          </p:nvSpPr>
          <p:spPr bwMode="auto">
            <a:xfrm>
              <a:off x="4773" y="3406"/>
              <a:ext cx="18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69" name="Rectangle 464"/>
            <p:cNvSpPr>
              <a:spLocks noChangeArrowheads="1"/>
            </p:cNvSpPr>
            <p:nvPr/>
          </p:nvSpPr>
          <p:spPr bwMode="auto">
            <a:xfrm>
              <a:off x="4773" y="3505"/>
              <a:ext cx="18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70" name="Rectangle 465"/>
            <p:cNvSpPr>
              <a:spLocks noChangeArrowheads="1"/>
            </p:cNvSpPr>
            <p:nvPr/>
          </p:nvSpPr>
          <p:spPr bwMode="auto">
            <a:xfrm>
              <a:off x="4946" y="345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71" name="Rectangle 466"/>
            <p:cNvSpPr>
              <a:spLocks noChangeArrowheads="1"/>
            </p:cNvSpPr>
            <p:nvPr/>
          </p:nvSpPr>
          <p:spPr bwMode="auto">
            <a:xfrm>
              <a:off x="4924" y="3505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72" name="Freeform 467"/>
            <p:cNvSpPr>
              <a:spLocks/>
            </p:cNvSpPr>
            <p:nvPr/>
          </p:nvSpPr>
          <p:spPr bwMode="auto">
            <a:xfrm>
              <a:off x="5024" y="3076"/>
              <a:ext cx="146" cy="89"/>
            </a:xfrm>
            <a:custGeom>
              <a:avLst/>
              <a:gdLst>
                <a:gd name="T0" fmla="*/ 5 w 440"/>
                <a:gd name="T1" fmla="*/ 59 h 102"/>
                <a:gd name="T2" fmla="*/ 5 w 440"/>
                <a:gd name="T3" fmla="*/ 53 h 102"/>
                <a:gd name="T4" fmla="*/ 5 w 440"/>
                <a:gd name="T5" fmla="*/ 48 h 102"/>
                <a:gd name="T6" fmla="*/ 5 w 440"/>
                <a:gd name="T7" fmla="*/ 42 h 102"/>
                <a:gd name="T8" fmla="*/ 5 w 440"/>
                <a:gd name="T9" fmla="*/ 38 h 102"/>
                <a:gd name="T10" fmla="*/ 5 w 440"/>
                <a:gd name="T11" fmla="*/ 32 h 102"/>
                <a:gd name="T12" fmla="*/ 5 w 440"/>
                <a:gd name="T13" fmla="*/ 27 h 102"/>
                <a:gd name="T14" fmla="*/ 5 w 440"/>
                <a:gd name="T15" fmla="*/ 22 h 102"/>
                <a:gd name="T16" fmla="*/ 5 w 440"/>
                <a:gd name="T17" fmla="*/ 17 h 102"/>
                <a:gd name="T18" fmla="*/ 4 w 440"/>
                <a:gd name="T19" fmla="*/ 14 h 102"/>
                <a:gd name="T20" fmla="*/ 4 w 440"/>
                <a:gd name="T21" fmla="*/ 10 h 102"/>
                <a:gd name="T22" fmla="*/ 4 w 440"/>
                <a:gd name="T23" fmla="*/ 8 h 102"/>
                <a:gd name="T24" fmla="*/ 4 w 440"/>
                <a:gd name="T25" fmla="*/ 4 h 102"/>
                <a:gd name="T26" fmla="*/ 4 w 440"/>
                <a:gd name="T27" fmla="*/ 3 h 102"/>
                <a:gd name="T28" fmla="*/ 3 w 440"/>
                <a:gd name="T29" fmla="*/ 3 h 102"/>
                <a:gd name="T30" fmla="*/ 3 w 440"/>
                <a:gd name="T31" fmla="*/ 0 h 102"/>
                <a:gd name="T32" fmla="*/ 3 w 440"/>
                <a:gd name="T33" fmla="*/ 0 h 102"/>
                <a:gd name="T34" fmla="*/ 2 w 440"/>
                <a:gd name="T35" fmla="*/ 0 h 102"/>
                <a:gd name="T36" fmla="*/ 2 w 440"/>
                <a:gd name="T37" fmla="*/ 3 h 102"/>
                <a:gd name="T38" fmla="*/ 2 w 440"/>
                <a:gd name="T39" fmla="*/ 3 h 102"/>
                <a:gd name="T40" fmla="*/ 2 w 440"/>
                <a:gd name="T41" fmla="*/ 4 h 102"/>
                <a:gd name="T42" fmla="*/ 1 w 440"/>
                <a:gd name="T43" fmla="*/ 8 h 102"/>
                <a:gd name="T44" fmla="*/ 1 w 440"/>
                <a:gd name="T45" fmla="*/ 10 h 102"/>
                <a:gd name="T46" fmla="*/ 1 w 440"/>
                <a:gd name="T47" fmla="*/ 14 h 102"/>
                <a:gd name="T48" fmla="*/ 1 w 440"/>
                <a:gd name="T49" fmla="*/ 17 h 102"/>
                <a:gd name="T50" fmla="*/ 1 w 440"/>
                <a:gd name="T51" fmla="*/ 22 h 102"/>
                <a:gd name="T52" fmla="*/ 0 w 440"/>
                <a:gd name="T53" fmla="*/ 27 h 102"/>
                <a:gd name="T54" fmla="*/ 0 w 440"/>
                <a:gd name="T55" fmla="*/ 32 h 102"/>
                <a:gd name="T56" fmla="*/ 0 w 440"/>
                <a:gd name="T57" fmla="*/ 38 h 102"/>
                <a:gd name="T58" fmla="*/ 0 w 440"/>
                <a:gd name="T59" fmla="*/ 42 h 102"/>
                <a:gd name="T60" fmla="*/ 0 w 440"/>
                <a:gd name="T61" fmla="*/ 48 h 102"/>
                <a:gd name="T62" fmla="*/ 0 w 440"/>
                <a:gd name="T63" fmla="*/ 53 h 102"/>
                <a:gd name="T64" fmla="*/ 0 w 440"/>
                <a:gd name="T65" fmla="*/ 59 h 102"/>
                <a:gd name="T66" fmla="*/ 5 w 440"/>
                <a:gd name="T67" fmla="*/ 59 h 10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40"/>
                <a:gd name="T103" fmla="*/ 0 h 102"/>
                <a:gd name="T104" fmla="*/ 440 w 440"/>
                <a:gd name="T105" fmla="*/ 102 h 10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40" h="102">
                  <a:moveTo>
                    <a:pt x="440" y="102"/>
                  </a:moveTo>
                  <a:lnTo>
                    <a:pt x="439" y="92"/>
                  </a:lnTo>
                  <a:lnTo>
                    <a:pt x="436" y="82"/>
                  </a:lnTo>
                  <a:lnTo>
                    <a:pt x="430" y="72"/>
                  </a:lnTo>
                  <a:lnTo>
                    <a:pt x="422" y="64"/>
                  </a:lnTo>
                  <a:lnTo>
                    <a:pt x="414" y="55"/>
                  </a:lnTo>
                  <a:lnTo>
                    <a:pt x="402" y="46"/>
                  </a:lnTo>
                  <a:lnTo>
                    <a:pt x="390" y="38"/>
                  </a:lnTo>
                  <a:lnTo>
                    <a:pt x="376" y="30"/>
                  </a:lnTo>
                  <a:lnTo>
                    <a:pt x="360" y="24"/>
                  </a:lnTo>
                  <a:lnTo>
                    <a:pt x="343" y="18"/>
                  </a:lnTo>
                  <a:lnTo>
                    <a:pt x="325" y="13"/>
                  </a:lnTo>
                  <a:lnTo>
                    <a:pt x="306" y="8"/>
                  </a:lnTo>
                  <a:lnTo>
                    <a:pt x="285" y="5"/>
                  </a:lnTo>
                  <a:lnTo>
                    <a:pt x="264" y="3"/>
                  </a:lnTo>
                  <a:lnTo>
                    <a:pt x="242" y="0"/>
                  </a:lnTo>
                  <a:lnTo>
                    <a:pt x="219" y="0"/>
                  </a:lnTo>
                  <a:lnTo>
                    <a:pt x="197" y="0"/>
                  </a:lnTo>
                  <a:lnTo>
                    <a:pt x="175" y="3"/>
                  </a:lnTo>
                  <a:lnTo>
                    <a:pt x="154" y="5"/>
                  </a:lnTo>
                  <a:lnTo>
                    <a:pt x="134" y="8"/>
                  </a:lnTo>
                  <a:lnTo>
                    <a:pt x="114" y="13"/>
                  </a:lnTo>
                  <a:lnTo>
                    <a:pt x="96" y="18"/>
                  </a:lnTo>
                  <a:lnTo>
                    <a:pt x="80" y="24"/>
                  </a:lnTo>
                  <a:lnTo>
                    <a:pt x="64" y="30"/>
                  </a:lnTo>
                  <a:lnTo>
                    <a:pt x="50" y="38"/>
                  </a:lnTo>
                  <a:lnTo>
                    <a:pt x="37" y="46"/>
                  </a:lnTo>
                  <a:lnTo>
                    <a:pt x="26" y="55"/>
                  </a:lnTo>
                  <a:lnTo>
                    <a:pt x="16" y="64"/>
                  </a:lnTo>
                  <a:lnTo>
                    <a:pt x="10" y="72"/>
                  </a:lnTo>
                  <a:lnTo>
                    <a:pt x="4" y="82"/>
                  </a:lnTo>
                  <a:lnTo>
                    <a:pt x="1" y="92"/>
                  </a:lnTo>
                  <a:lnTo>
                    <a:pt x="0" y="102"/>
                  </a:lnTo>
                  <a:lnTo>
                    <a:pt x="440" y="102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273" name="Freeform 468"/>
            <p:cNvSpPr>
              <a:spLocks/>
            </p:cNvSpPr>
            <p:nvPr/>
          </p:nvSpPr>
          <p:spPr bwMode="auto">
            <a:xfrm>
              <a:off x="4789" y="2506"/>
              <a:ext cx="615" cy="147"/>
            </a:xfrm>
            <a:custGeom>
              <a:avLst/>
              <a:gdLst>
                <a:gd name="T0" fmla="*/ 11 w 1847"/>
                <a:gd name="T1" fmla="*/ 39 h 168"/>
                <a:gd name="T2" fmla="*/ 11 w 1847"/>
                <a:gd name="T3" fmla="*/ 40 h 168"/>
                <a:gd name="T4" fmla="*/ 10 w 1847"/>
                <a:gd name="T5" fmla="*/ 46 h 168"/>
                <a:gd name="T6" fmla="*/ 10 w 1847"/>
                <a:gd name="T7" fmla="*/ 53 h 168"/>
                <a:gd name="T8" fmla="*/ 9 w 1847"/>
                <a:gd name="T9" fmla="*/ 60 h 168"/>
                <a:gd name="T10" fmla="*/ 9 w 1847"/>
                <a:gd name="T11" fmla="*/ 71 h 168"/>
                <a:gd name="T12" fmla="*/ 9 w 1847"/>
                <a:gd name="T13" fmla="*/ 81 h 168"/>
                <a:gd name="T14" fmla="*/ 9 w 1847"/>
                <a:gd name="T15" fmla="*/ 93 h 168"/>
                <a:gd name="T16" fmla="*/ 0 w 1847"/>
                <a:gd name="T17" fmla="*/ 99 h 168"/>
                <a:gd name="T18" fmla="*/ 0 w 1847"/>
                <a:gd name="T19" fmla="*/ 67 h 168"/>
                <a:gd name="T20" fmla="*/ 1 w 1847"/>
                <a:gd name="T21" fmla="*/ 67 h 168"/>
                <a:gd name="T22" fmla="*/ 2 w 1847"/>
                <a:gd name="T23" fmla="*/ 67 h 168"/>
                <a:gd name="T24" fmla="*/ 3 w 1847"/>
                <a:gd name="T25" fmla="*/ 67 h 168"/>
                <a:gd name="T26" fmla="*/ 5 w 1847"/>
                <a:gd name="T27" fmla="*/ 67 h 168"/>
                <a:gd name="T28" fmla="*/ 6 w 1847"/>
                <a:gd name="T29" fmla="*/ 67 h 168"/>
                <a:gd name="T30" fmla="*/ 7 w 1847"/>
                <a:gd name="T31" fmla="*/ 67 h 168"/>
                <a:gd name="T32" fmla="*/ 8 w 1847"/>
                <a:gd name="T33" fmla="*/ 67 h 168"/>
                <a:gd name="T34" fmla="*/ 8 w 1847"/>
                <a:gd name="T35" fmla="*/ 61 h 168"/>
                <a:gd name="T36" fmla="*/ 8 w 1847"/>
                <a:gd name="T37" fmla="*/ 49 h 168"/>
                <a:gd name="T38" fmla="*/ 9 w 1847"/>
                <a:gd name="T39" fmla="*/ 36 h 168"/>
                <a:gd name="T40" fmla="*/ 9 w 1847"/>
                <a:gd name="T41" fmla="*/ 25 h 168"/>
                <a:gd name="T42" fmla="*/ 10 w 1847"/>
                <a:gd name="T43" fmla="*/ 16 h 168"/>
                <a:gd name="T44" fmla="*/ 10 w 1847"/>
                <a:gd name="T45" fmla="*/ 8 h 168"/>
                <a:gd name="T46" fmla="*/ 11 w 1847"/>
                <a:gd name="T47" fmla="*/ 4 h 168"/>
                <a:gd name="T48" fmla="*/ 11 w 1847"/>
                <a:gd name="T49" fmla="*/ 1 h 168"/>
                <a:gd name="T50" fmla="*/ 12 w 1847"/>
                <a:gd name="T51" fmla="*/ 1 h 168"/>
                <a:gd name="T52" fmla="*/ 12 w 1847"/>
                <a:gd name="T53" fmla="*/ 4 h 168"/>
                <a:gd name="T54" fmla="*/ 13 w 1847"/>
                <a:gd name="T55" fmla="*/ 8 h 168"/>
                <a:gd name="T56" fmla="*/ 13 w 1847"/>
                <a:gd name="T57" fmla="*/ 16 h 168"/>
                <a:gd name="T58" fmla="*/ 14 w 1847"/>
                <a:gd name="T59" fmla="*/ 25 h 168"/>
                <a:gd name="T60" fmla="*/ 14 w 1847"/>
                <a:gd name="T61" fmla="*/ 36 h 168"/>
                <a:gd name="T62" fmla="*/ 14 w 1847"/>
                <a:gd name="T63" fmla="*/ 49 h 168"/>
                <a:gd name="T64" fmla="*/ 15 w 1847"/>
                <a:gd name="T65" fmla="*/ 61 h 168"/>
                <a:gd name="T66" fmla="*/ 15 w 1847"/>
                <a:gd name="T67" fmla="*/ 67 h 168"/>
                <a:gd name="T68" fmla="*/ 16 w 1847"/>
                <a:gd name="T69" fmla="*/ 67 h 168"/>
                <a:gd name="T70" fmla="*/ 17 w 1847"/>
                <a:gd name="T71" fmla="*/ 67 h 168"/>
                <a:gd name="T72" fmla="*/ 18 w 1847"/>
                <a:gd name="T73" fmla="*/ 67 h 168"/>
                <a:gd name="T74" fmla="*/ 20 w 1847"/>
                <a:gd name="T75" fmla="*/ 67 h 168"/>
                <a:gd name="T76" fmla="*/ 21 w 1847"/>
                <a:gd name="T77" fmla="*/ 67 h 168"/>
                <a:gd name="T78" fmla="*/ 22 w 1847"/>
                <a:gd name="T79" fmla="*/ 67 h 168"/>
                <a:gd name="T80" fmla="*/ 23 w 1847"/>
                <a:gd name="T81" fmla="*/ 67 h 168"/>
                <a:gd name="T82" fmla="*/ 23 w 1847"/>
                <a:gd name="T83" fmla="*/ 99 h 168"/>
                <a:gd name="T84" fmla="*/ 14 w 1847"/>
                <a:gd name="T85" fmla="*/ 93 h 168"/>
                <a:gd name="T86" fmla="*/ 14 w 1847"/>
                <a:gd name="T87" fmla="*/ 81 h 168"/>
                <a:gd name="T88" fmla="*/ 14 w 1847"/>
                <a:gd name="T89" fmla="*/ 71 h 168"/>
                <a:gd name="T90" fmla="*/ 13 w 1847"/>
                <a:gd name="T91" fmla="*/ 60 h 168"/>
                <a:gd name="T92" fmla="*/ 13 w 1847"/>
                <a:gd name="T93" fmla="*/ 53 h 168"/>
                <a:gd name="T94" fmla="*/ 13 w 1847"/>
                <a:gd name="T95" fmla="*/ 46 h 168"/>
                <a:gd name="T96" fmla="*/ 12 w 1847"/>
                <a:gd name="T97" fmla="*/ 40 h 168"/>
                <a:gd name="T98" fmla="*/ 12 w 1847"/>
                <a:gd name="T99" fmla="*/ 39 h 16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847"/>
                <a:gd name="T151" fmla="*/ 0 h 168"/>
                <a:gd name="T152" fmla="*/ 1847 w 1847"/>
                <a:gd name="T153" fmla="*/ 168 h 168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847" h="168">
                  <a:moveTo>
                    <a:pt x="923" y="65"/>
                  </a:moveTo>
                  <a:lnTo>
                    <a:pt x="901" y="65"/>
                  </a:lnTo>
                  <a:lnTo>
                    <a:pt x="879" y="68"/>
                  </a:lnTo>
                  <a:lnTo>
                    <a:pt x="858" y="70"/>
                  </a:lnTo>
                  <a:lnTo>
                    <a:pt x="838" y="73"/>
                  </a:lnTo>
                  <a:lnTo>
                    <a:pt x="818" y="78"/>
                  </a:lnTo>
                  <a:lnTo>
                    <a:pt x="800" y="83"/>
                  </a:lnTo>
                  <a:lnTo>
                    <a:pt x="784" y="89"/>
                  </a:lnTo>
                  <a:lnTo>
                    <a:pt x="768" y="95"/>
                  </a:lnTo>
                  <a:lnTo>
                    <a:pt x="754" y="103"/>
                  </a:lnTo>
                  <a:lnTo>
                    <a:pt x="741" y="111"/>
                  </a:lnTo>
                  <a:lnTo>
                    <a:pt x="730" y="120"/>
                  </a:lnTo>
                  <a:lnTo>
                    <a:pt x="720" y="128"/>
                  </a:lnTo>
                  <a:lnTo>
                    <a:pt x="714" y="137"/>
                  </a:lnTo>
                  <a:lnTo>
                    <a:pt x="708" y="147"/>
                  </a:lnTo>
                  <a:lnTo>
                    <a:pt x="705" y="158"/>
                  </a:lnTo>
                  <a:lnTo>
                    <a:pt x="704" y="168"/>
                  </a:lnTo>
                  <a:lnTo>
                    <a:pt x="0" y="168"/>
                  </a:lnTo>
                  <a:lnTo>
                    <a:pt x="0" y="116"/>
                  </a:lnTo>
                  <a:lnTo>
                    <a:pt x="7" y="116"/>
                  </a:lnTo>
                  <a:lnTo>
                    <a:pt x="27" y="116"/>
                  </a:lnTo>
                  <a:lnTo>
                    <a:pt x="57" y="116"/>
                  </a:lnTo>
                  <a:lnTo>
                    <a:pt x="97" y="116"/>
                  </a:lnTo>
                  <a:lnTo>
                    <a:pt x="145" y="116"/>
                  </a:lnTo>
                  <a:lnTo>
                    <a:pt x="197" y="116"/>
                  </a:lnTo>
                  <a:lnTo>
                    <a:pt x="254" y="116"/>
                  </a:lnTo>
                  <a:lnTo>
                    <a:pt x="313" y="116"/>
                  </a:lnTo>
                  <a:lnTo>
                    <a:pt x="373" y="116"/>
                  </a:lnTo>
                  <a:lnTo>
                    <a:pt x="431" y="116"/>
                  </a:lnTo>
                  <a:lnTo>
                    <a:pt x="486" y="116"/>
                  </a:lnTo>
                  <a:lnTo>
                    <a:pt x="537" y="116"/>
                  </a:lnTo>
                  <a:lnTo>
                    <a:pt x="582" y="116"/>
                  </a:lnTo>
                  <a:lnTo>
                    <a:pt x="617" y="116"/>
                  </a:lnTo>
                  <a:lnTo>
                    <a:pt x="644" y="116"/>
                  </a:lnTo>
                  <a:lnTo>
                    <a:pt x="658" y="116"/>
                  </a:lnTo>
                  <a:lnTo>
                    <a:pt x="666" y="105"/>
                  </a:lnTo>
                  <a:lnTo>
                    <a:pt x="675" y="94"/>
                  </a:lnTo>
                  <a:lnTo>
                    <a:pt x="686" y="83"/>
                  </a:lnTo>
                  <a:lnTo>
                    <a:pt x="698" y="72"/>
                  </a:lnTo>
                  <a:lnTo>
                    <a:pt x="713" y="62"/>
                  </a:lnTo>
                  <a:lnTo>
                    <a:pt x="727" y="53"/>
                  </a:lnTo>
                  <a:lnTo>
                    <a:pt x="744" y="43"/>
                  </a:lnTo>
                  <a:lnTo>
                    <a:pt x="760" y="35"/>
                  </a:lnTo>
                  <a:lnTo>
                    <a:pt x="778" y="28"/>
                  </a:lnTo>
                  <a:lnTo>
                    <a:pt x="797" y="21"/>
                  </a:lnTo>
                  <a:lnTo>
                    <a:pt x="817" y="14"/>
                  </a:lnTo>
                  <a:lnTo>
                    <a:pt x="838" y="10"/>
                  </a:lnTo>
                  <a:lnTo>
                    <a:pt x="858" y="6"/>
                  </a:lnTo>
                  <a:lnTo>
                    <a:pt x="880" y="2"/>
                  </a:lnTo>
                  <a:lnTo>
                    <a:pt x="901" y="1"/>
                  </a:lnTo>
                  <a:lnTo>
                    <a:pt x="923" y="0"/>
                  </a:lnTo>
                  <a:lnTo>
                    <a:pt x="946" y="1"/>
                  </a:lnTo>
                  <a:lnTo>
                    <a:pt x="968" y="2"/>
                  </a:lnTo>
                  <a:lnTo>
                    <a:pt x="989" y="6"/>
                  </a:lnTo>
                  <a:lnTo>
                    <a:pt x="1010" y="10"/>
                  </a:lnTo>
                  <a:lnTo>
                    <a:pt x="1030" y="14"/>
                  </a:lnTo>
                  <a:lnTo>
                    <a:pt x="1050" y="21"/>
                  </a:lnTo>
                  <a:lnTo>
                    <a:pt x="1069" y="28"/>
                  </a:lnTo>
                  <a:lnTo>
                    <a:pt x="1088" y="35"/>
                  </a:lnTo>
                  <a:lnTo>
                    <a:pt x="1104" y="43"/>
                  </a:lnTo>
                  <a:lnTo>
                    <a:pt x="1121" y="53"/>
                  </a:lnTo>
                  <a:lnTo>
                    <a:pt x="1135" y="62"/>
                  </a:lnTo>
                  <a:lnTo>
                    <a:pt x="1149" y="72"/>
                  </a:lnTo>
                  <a:lnTo>
                    <a:pt x="1161" y="83"/>
                  </a:lnTo>
                  <a:lnTo>
                    <a:pt x="1172" y="94"/>
                  </a:lnTo>
                  <a:lnTo>
                    <a:pt x="1181" y="105"/>
                  </a:lnTo>
                  <a:lnTo>
                    <a:pt x="1189" y="116"/>
                  </a:lnTo>
                  <a:lnTo>
                    <a:pt x="1203" y="116"/>
                  </a:lnTo>
                  <a:lnTo>
                    <a:pt x="1230" y="116"/>
                  </a:lnTo>
                  <a:lnTo>
                    <a:pt x="1265" y="116"/>
                  </a:lnTo>
                  <a:lnTo>
                    <a:pt x="1309" y="116"/>
                  </a:lnTo>
                  <a:lnTo>
                    <a:pt x="1360" y="116"/>
                  </a:lnTo>
                  <a:lnTo>
                    <a:pt x="1416" y="116"/>
                  </a:lnTo>
                  <a:lnTo>
                    <a:pt x="1475" y="116"/>
                  </a:lnTo>
                  <a:lnTo>
                    <a:pt x="1535" y="116"/>
                  </a:lnTo>
                  <a:lnTo>
                    <a:pt x="1593" y="116"/>
                  </a:lnTo>
                  <a:lnTo>
                    <a:pt x="1650" y="116"/>
                  </a:lnTo>
                  <a:lnTo>
                    <a:pt x="1703" y="116"/>
                  </a:lnTo>
                  <a:lnTo>
                    <a:pt x="1751" y="116"/>
                  </a:lnTo>
                  <a:lnTo>
                    <a:pt x="1791" y="116"/>
                  </a:lnTo>
                  <a:lnTo>
                    <a:pt x="1821" y="116"/>
                  </a:lnTo>
                  <a:lnTo>
                    <a:pt x="1841" y="116"/>
                  </a:lnTo>
                  <a:lnTo>
                    <a:pt x="1847" y="116"/>
                  </a:lnTo>
                  <a:lnTo>
                    <a:pt x="1847" y="168"/>
                  </a:lnTo>
                  <a:lnTo>
                    <a:pt x="1144" y="168"/>
                  </a:lnTo>
                  <a:lnTo>
                    <a:pt x="1143" y="158"/>
                  </a:lnTo>
                  <a:lnTo>
                    <a:pt x="1140" y="147"/>
                  </a:lnTo>
                  <a:lnTo>
                    <a:pt x="1134" y="137"/>
                  </a:lnTo>
                  <a:lnTo>
                    <a:pt x="1126" y="128"/>
                  </a:lnTo>
                  <a:lnTo>
                    <a:pt x="1118" y="120"/>
                  </a:lnTo>
                  <a:lnTo>
                    <a:pt x="1106" y="111"/>
                  </a:lnTo>
                  <a:lnTo>
                    <a:pt x="1094" y="103"/>
                  </a:lnTo>
                  <a:lnTo>
                    <a:pt x="1080" y="95"/>
                  </a:lnTo>
                  <a:lnTo>
                    <a:pt x="1064" y="89"/>
                  </a:lnTo>
                  <a:lnTo>
                    <a:pt x="1047" y="83"/>
                  </a:lnTo>
                  <a:lnTo>
                    <a:pt x="1029" y="78"/>
                  </a:lnTo>
                  <a:lnTo>
                    <a:pt x="1010" y="73"/>
                  </a:lnTo>
                  <a:lnTo>
                    <a:pt x="989" y="70"/>
                  </a:lnTo>
                  <a:lnTo>
                    <a:pt x="968" y="68"/>
                  </a:lnTo>
                  <a:lnTo>
                    <a:pt x="946" y="65"/>
                  </a:lnTo>
                  <a:lnTo>
                    <a:pt x="923" y="65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274" name="Rectangle 469"/>
            <p:cNvSpPr>
              <a:spLocks noChangeArrowheads="1"/>
            </p:cNvSpPr>
            <p:nvPr/>
          </p:nvSpPr>
          <p:spPr bwMode="auto">
            <a:xfrm>
              <a:off x="5404" y="2595"/>
              <a:ext cx="29" cy="120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75" name="Rectangle 470"/>
            <p:cNvSpPr>
              <a:spLocks noChangeArrowheads="1"/>
            </p:cNvSpPr>
            <p:nvPr/>
          </p:nvSpPr>
          <p:spPr bwMode="auto">
            <a:xfrm>
              <a:off x="4759" y="2595"/>
              <a:ext cx="30" cy="120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76" name="Rectangle 471"/>
            <p:cNvSpPr>
              <a:spLocks noChangeArrowheads="1"/>
            </p:cNvSpPr>
            <p:nvPr/>
          </p:nvSpPr>
          <p:spPr bwMode="auto">
            <a:xfrm>
              <a:off x="5026" y="3165"/>
              <a:ext cx="142" cy="330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77" name="Rectangle 472"/>
            <p:cNvSpPr>
              <a:spLocks noChangeArrowheads="1"/>
            </p:cNvSpPr>
            <p:nvPr/>
          </p:nvSpPr>
          <p:spPr bwMode="auto">
            <a:xfrm>
              <a:off x="5026" y="3495"/>
              <a:ext cx="142" cy="1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78" name="Rectangle 473"/>
            <p:cNvSpPr>
              <a:spLocks noChangeArrowheads="1"/>
            </p:cNvSpPr>
            <p:nvPr/>
          </p:nvSpPr>
          <p:spPr bwMode="auto">
            <a:xfrm>
              <a:off x="5026" y="3558"/>
              <a:ext cx="142" cy="15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79" name="Rectangle 474"/>
            <p:cNvSpPr>
              <a:spLocks noChangeArrowheads="1"/>
            </p:cNvSpPr>
            <p:nvPr/>
          </p:nvSpPr>
          <p:spPr bwMode="auto">
            <a:xfrm>
              <a:off x="5026" y="3615"/>
              <a:ext cx="142" cy="1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80" name="Rectangle 475"/>
            <p:cNvSpPr>
              <a:spLocks noChangeArrowheads="1"/>
            </p:cNvSpPr>
            <p:nvPr/>
          </p:nvSpPr>
          <p:spPr bwMode="auto">
            <a:xfrm>
              <a:off x="5100" y="3186"/>
              <a:ext cx="60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81" name="Rectangle 476"/>
            <p:cNvSpPr>
              <a:spLocks noChangeArrowheads="1"/>
            </p:cNvSpPr>
            <p:nvPr/>
          </p:nvSpPr>
          <p:spPr bwMode="auto">
            <a:xfrm>
              <a:off x="5100" y="3186"/>
              <a:ext cx="60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82" name="Rectangle 477"/>
            <p:cNvSpPr>
              <a:spLocks noChangeArrowheads="1"/>
            </p:cNvSpPr>
            <p:nvPr/>
          </p:nvSpPr>
          <p:spPr bwMode="auto">
            <a:xfrm>
              <a:off x="5032" y="3186"/>
              <a:ext cx="62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83" name="Rectangle 478"/>
            <p:cNvSpPr>
              <a:spLocks noChangeArrowheads="1"/>
            </p:cNvSpPr>
            <p:nvPr/>
          </p:nvSpPr>
          <p:spPr bwMode="auto">
            <a:xfrm>
              <a:off x="5100" y="3369"/>
              <a:ext cx="60" cy="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84" name="Rectangle 479"/>
            <p:cNvSpPr>
              <a:spLocks noChangeArrowheads="1"/>
            </p:cNvSpPr>
            <p:nvPr/>
          </p:nvSpPr>
          <p:spPr bwMode="auto">
            <a:xfrm>
              <a:off x="5168" y="3422"/>
              <a:ext cx="34" cy="25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85" name="Rectangle 480"/>
            <p:cNvSpPr>
              <a:spLocks noChangeArrowheads="1"/>
            </p:cNvSpPr>
            <p:nvPr/>
          </p:nvSpPr>
          <p:spPr bwMode="auto">
            <a:xfrm>
              <a:off x="4992" y="3422"/>
              <a:ext cx="34" cy="25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86" name="Rectangle 481"/>
            <p:cNvSpPr>
              <a:spLocks noChangeArrowheads="1"/>
            </p:cNvSpPr>
            <p:nvPr/>
          </p:nvSpPr>
          <p:spPr bwMode="auto">
            <a:xfrm>
              <a:off x="5026" y="3511"/>
              <a:ext cx="142" cy="47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87" name="Rectangle 482"/>
            <p:cNvSpPr>
              <a:spLocks noChangeArrowheads="1"/>
            </p:cNvSpPr>
            <p:nvPr/>
          </p:nvSpPr>
          <p:spPr bwMode="auto">
            <a:xfrm>
              <a:off x="5026" y="3573"/>
              <a:ext cx="142" cy="42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88" name="Rectangle 483"/>
            <p:cNvSpPr>
              <a:spLocks noChangeArrowheads="1"/>
            </p:cNvSpPr>
            <p:nvPr/>
          </p:nvSpPr>
          <p:spPr bwMode="auto">
            <a:xfrm>
              <a:off x="5026" y="3631"/>
              <a:ext cx="142" cy="47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89" name="Rectangle 484"/>
            <p:cNvSpPr>
              <a:spLocks noChangeArrowheads="1"/>
            </p:cNvSpPr>
            <p:nvPr/>
          </p:nvSpPr>
          <p:spPr bwMode="auto">
            <a:xfrm>
              <a:off x="5100" y="3369"/>
              <a:ext cx="60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90" name="Rectangle 485"/>
            <p:cNvSpPr>
              <a:spLocks noChangeArrowheads="1"/>
            </p:cNvSpPr>
            <p:nvPr/>
          </p:nvSpPr>
          <p:spPr bwMode="auto">
            <a:xfrm>
              <a:off x="5032" y="3369"/>
              <a:ext cx="62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91" name="Rectangle 486"/>
            <p:cNvSpPr>
              <a:spLocks noChangeArrowheads="1"/>
            </p:cNvSpPr>
            <p:nvPr/>
          </p:nvSpPr>
          <p:spPr bwMode="auto">
            <a:xfrm>
              <a:off x="5100" y="3312"/>
              <a:ext cx="14" cy="52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92" name="Rectangle 487"/>
            <p:cNvSpPr>
              <a:spLocks noChangeArrowheads="1"/>
            </p:cNvSpPr>
            <p:nvPr/>
          </p:nvSpPr>
          <p:spPr bwMode="auto">
            <a:xfrm>
              <a:off x="5080" y="3312"/>
              <a:ext cx="14" cy="52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93" name="Rectangle 488"/>
            <p:cNvSpPr>
              <a:spLocks noChangeArrowheads="1"/>
            </p:cNvSpPr>
            <p:nvPr/>
          </p:nvSpPr>
          <p:spPr bwMode="auto">
            <a:xfrm>
              <a:off x="5100" y="3395"/>
              <a:ext cx="60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94" name="Rectangle 489"/>
            <p:cNvSpPr>
              <a:spLocks noChangeArrowheads="1"/>
            </p:cNvSpPr>
            <p:nvPr/>
          </p:nvSpPr>
          <p:spPr bwMode="auto">
            <a:xfrm>
              <a:off x="5032" y="3395"/>
              <a:ext cx="62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95" name="Rectangle 490"/>
            <p:cNvSpPr>
              <a:spLocks noChangeArrowheads="1"/>
            </p:cNvSpPr>
            <p:nvPr/>
          </p:nvSpPr>
          <p:spPr bwMode="auto">
            <a:xfrm>
              <a:off x="5168" y="3552"/>
              <a:ext cx="34" cy="27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96" name="Rectangle 491"/>
            <p:cNvSpPr>
              <a:spLocks noChangeArrowheads="1"/>
            </p:cNvSpPr>
            <p:nvPr/>
          </p:nvSpPr>
          <p:spPr bwMode="auto">
            <a:xfrm>
              <a:off x="4992" y="3552"/>
              <a:ext cx="34" cy="27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97" name="Rectangle 492"/>
            <p:cNvSpPr>
              <a:spLocks noChangeArrowheads="1"/>
            </p:cNvSpPr>
            <p:nvPr/>
          </p:nvSpPr>
          <p:spPr bwMode="auto">
            <a:xfrm>
              <a:off x="5334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98" name="Rectangle 493"/>
            <p:cNvSpPr>
              <a:spLocks noChangeArrowheads="1"/>
            </p:cNvSpPr>
            <p:nvPr/>
          </p:nvSpPr>
          <p:spPr bwMode="auto">
            <a:xfrm>
              <a:off x="5228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299" name="Rectangle 494"/>
            <p:cNvSpPr>
              <a:spLocks noChangeArrowheads="1"/>
            </p:cNvSpPr>
            <p:nvPr/>
          </p:nvSpPr>
          <p:spPr bwMode="auto">
            <a:xfrm>
              <a:off x="4912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300" name="Rectangle 495"/>
            <p:cNvSpPr>
              <a:spLocks noChangeArrowheads="1"/>
            </p:cNvSpPr>
            <p:nvPr/>
          </p:nvSpPr>
          <p:spPr bwMode="auto">
            <a:xfrm>
              <a:off x="5122" y="2747"/>
              <a:ext cx="54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301" name="Rectangle 496"/>
            <p:cNvSpPr>
              <a:spLocks noChangeArrowheads="1"/>
            </p:cNvSpPr>
            <p:nvPr/>
          </p:nvSpPr>
          <p:spPr bwMode="auto">
            <a:xfrm>
              <a:off x="5228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302" name="Rectangle 497"/>
            <p:cNvSpPr>
              <a:spLocks noChangeArrowheads="1"/>
            </p:cNvSpPr>
            <p:nvPr/>
          </p:nvSpPr>
          <p:spPr bwMode="auto">
            <a:xfrm>
              <a:off x="5334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303" name="Rectangle 498"/>
            <p:cNvSpPr>
              <a:spLocks noChangeArrowheads="1"/>
            </p:cNvSpPr>
            <p:nvPr/>
          </p:nvSpPr>
          <p:spPr bwMode="auto">
            <a:xfrm>
              <a:off x="5018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304" name="Rectangle 499"/>
            <p:cNvSpPr>
              <a:spLocks noChangeArrowheads="1"/>
            </p:cNvSpPr>
            <p:nvPr/>
          </p:nvSpPr>
          <p:spPr bwMode="auto">
            <a:xfrm>
              <a:off x="4809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305" name="Rectangle 500"/>
            <p:cNvSpPr>
              <a:spLocks noChangeArrowheads="1"/>
            </p:cNvSpPr>
            <p:nvPr/>
          </p:nvSpPr>
          <p:spPr bwMode="auto">
            <a:xfrm>
              <a:off x="4912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306" name="Rectangle 501"/>
            <p:cNvSpPr>
              <a:spLocks noChangeArrowheads="1"/>
            </p:cNvSpPr>
            <p:nvPr/>
          </p:nvSpPr>
          <p:spPr bwMode="auto">
            <a:xfrm>
              <a:off x="4809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307" name="Freeform 502"/>
            <p:cNvSpPr>
              <a:spLocks/>
            </p:cNvSpPr>
            <p:nvPr/>
          </p:nvSpPr>
          <p:spPr bwMode="auto">
            <a:xfrm>
              <a:off x="5114" y="2721"/>
              <a:ext cx="72" cy="324"/>
            </a:xfrm>
            <a:custGeom>
              <a:avLst/>
              <a:gdLst>
                <a:gd name="T0" fmla="*/ 2 w 217"/>
                <a:gd name="T1" fmla="*/ 123 h 373"/>
                <a:gd name="T2" fmla="*/ 0 w 217"/>
                <a:gd name="T3" fmla="*/ 123 h 373"/>
                <a:gd name="T4" fmla="*/ 0 w 217"/>
                <a:gd name="T5" fmla="*/ 196 h 373"/>
                <a:gd name="T6" fmla="*/ 2 w 217"/>
                <a:gd name="T7" fmla="*/ 196 h 373"/>
                <a:gd name="T8" fmla="*/ 3 w 217"/>
                <a:gd name="T9" fmla="*/ 212 h 373"/>
                <a:gd name="T10" fmla="*/ 0 w 217"/>
                <a:gd name="T11" fmla="*/ 212 h 373"/>
                <a:gd name="T12" fmla="*/ 0 w 217"/>
                <a:gd name="T13" fmla="*/ 0 h 373"/>
                <a:gd name="T14" fmla="*/ 3 w 217"/>
                <a:gd name="T15" fmla="*/ 0 h 373"/>
                <a:gd name="T16" fmla="*/ 2 w 217"/>
                <a:gd name="T17" fmla="*/ 17 h 373"/>
                <a:gd name="T18" fmla="*/ 0 w 217"/>
                <a:gd name="T19" fmla="*/ 17 h 373"/>
                <a:gd name="T20" fmla="*/ 0 w 217"/>
                <a:gd name="T21" fmla="*/ 97 h 373"/>
                <a:gd name="T22" fmla="*/ 2 w 217"/>
                <a:gd name="T23" fmla="*/ 97 h 373"/>
                <a:gd name="T24" fmla="*/ 2 w 217"/>
                <a:gd name="T25" fmla="*/ 1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3"/>
                <a:gd name="T41" fmla="*/ 217 w 217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3">
                  <a:moveTo>
                    <a:pt x="187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8" y="344"/>
                  </a:lnTo>
                  <a:lnTo>
                    <a:pt x="217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308" name="Freeform 503"/>
            <p:cNvSpPr>
              <a:spLocks/>
            </p:cNvSpPr>
            <p:nvPr/>
          </p:nvSpPr>
          <p:spPr bwMode="auto">
            <a:xfrm>
              <a:off x="5176" y="2721"/>
              <a:ext cx="10" cy="324"/>
            </a:xfrm>
            <a:custGeom>
              <a:avLst/>
              <a:gdLst>
                <a:gd name="T0" fmla="*/ 0 w 29"/>
                <a:gd name="T1" fmla="*/ 17 h 373"/>
                <a:gd name="T2" fmla="*/ 0 w 29"/>
                <a:gd name="T3" fmla="*/ 196 h 373"/>
                <a:gd name="T4" fmla="*/ 0 w 29"/>
                <a:gd name="T5" fmla="*/ 212 h 373"/>
                <a:gd name="T6" fmla="*/ 0 w 29"/>
                <a:gd name="T7" fmla="*/ 0 h 373"/>
                <a:gd name="T8" fmla="*/ 0 w 29"/>
                <a:gd name="T9" fmla="*/ 17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309" name="Freeform 504"/>
            <p:cNvSpPr>
              <a:spLocks/>
            </p:cNvSpPr>
            <p:nvPr/>
          </p:nvSpPr>
          <p:spPr bwMode="auto">
            <a:xfrm>
              <a:off x="5218" y="2721"/>
              <a:ext cx="72" cy="324"/>
            </a:xfrm>
            <a:custGeom>
              <a:avLst/>
              <a:gdLst>
                <a:gd name="T0" fmla="*/ 2 w 216"/>
                <a:gd name="T1" fmla="*/ 123 h 373"/>
                <a:gd name="T2" fmla="*/ 0 w 216"/>
                <a:gd name="T3" fmla="*/ 123 h 373"/>
                <a:gd name="T4" fmla="*/ 0 w 216"/>
                <a:gd name="T5" fmla="*/ 196 h 373"/>
                <a:gd name="T6" fmla="*/ 2 w 216"/>
                <a:gd name="T7" fmla="*/ 196 h 373"/>
                <a:gd name="T8" fmla="*/ 3 w 216"/>
                <a:gd name="T9" fmla="*/ 212 h 373"/>
                <a:gd name="T10" fmla="*/ 0 w 216"/>
                <a:gd name="T11" fmla="*/ 212 h 373"/>
                <a:gd name="T12" fmla="*/ 0 w 216"/>
                <a:gd name="T13" fmla="*/ 0 h 373"/>
                <a:gd name="T14" fmla="*/ 3 w 216"/>
                <a:gd name="T15" fmla="*/ 0 h 373"/>
                <a:gd name="T16" fmla="*/ 2 w 216"/>
                <a:gd name="T17" fmla="*/ 17 h 373"/>
                <a:gd name="T18" fmla="*/ 0 w 216"/>
                <a:gd name="T19" fmla="*/ 17 h 373"/>
                <a:gd name="T20" fmla="*/ 0 w 216"/>
                <a:gd name="T21" fmla="*/ 97 h 373"/>
                <a:gd name="T22" fmla="*/ 2 w 216"/>
                <a:gd name="T23" fmla="*/ 97 h 373"/>
                <a:gd name="T24" fmla="*/ 2 w 216"/>
                <a:gd name="T25" fmla="*/ 1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3"/>
                <a:gd name="T41" fmla="*/ 216 w 216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3">
                  <a:moveTo>
                    <a:pt x="187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7" y="344"/>
                  </a:lnTo>
                  <a:lnTo>
                    <a:pt x="216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6" y="0"/>
                  </a:lnTo>
                  <a:lnTo>
                    <a:pt x="187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7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310" name="Freeform 505"/>
            <p:cNvSpPr>
              <a:spLocks/>
            </p:cNvSpPr>
            <p:nvPr/>
          </p:nvSpPr>
          <p:spPr bwMode="auto">
            <a:xfrm>
              <a:off x="5280" y="2721"/>
              <a:ext cx="10" cy="324"/>
            </a:xfrm>
            <a:custGeom>
              <a:avLst/>
              <a:gdLst>
                <a:gd name="T0" fmla="*/ 0 w 29"/>
                <a:gd name="T1" fmla="*/ 17 h 373"/>
                <a:gd name="T2" fmla="*/ 0 w 29"/>
                <a:gd name="T3" fmla="*/ 196 h 373"/>
                <a:gd name="T4" fmla="*/ 0 w 29"/>
                <a:gd name="T5" fmla="*/ 212 h 373"/>
                <a:gd name="T6" fmla="*/ 0 w 29"/>
                <a:gd name="T7" fmla="*/ 0 h 373"/>
                <a:gd name="T8" fmla="*/ 0 w 29"/>
                <a:gd name="T9" fmla="*/ 17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311" name="Freeform 506"/>
            <p:cNvSpPr>
              <a:spLocks/>
            </p:cNvSpPr>
            <p:nvPr/>
          </p:nvSpPr>
          <p:spPr bwMode="auto">
            <a:xfrm>
              <a:off x="5324" y="2721"/>
              <a:ext cx="72" cy="324"/>
            </a:xfrm>
            <a:custGeom>
              <a:avLst/>
              <a:gdLst>
                <a:gd name="T0" fmla="*/ 2 w 217"/>
                <a:gd name="T1" fmla="*/ 123 h 373"/>
                <a:gd name="T2" fmla="*/ 0 w 217"/>
                <a:gd name="T3" fmla="*/ 123 h 373"/>
                <a:gd name="T4" fmla="*/ 0 w 217"/>
                <a:gd name="T5" fmla="*/ 196 h 373"/>
                <a:gd name="T6" fmla="*/ 2 w 217"/>
                <a:gd name="T7" fmla="*/ 196 h 373"/>
                <a:gd name="T8" fmla="*/ 3 w 217"/>
                <a:gd name="T9" fmla="*/ 212 h 373"/>
                <a:gd name="T10" fmla="*/ 0 w 217"/>
                <a:gd name="T11" fmla="*/ 212 h 373"/>
                <a:gd name="T12" fmla="*/ 0 w 217"/>
                <a:gd name="T13" fmla="*/ 0 h 373"/>
                <a:gd name="T14" fmla="*/ 3 w 217"/>
                <a:gd name="T15" fmla="*/ 0 h 373"/>
                <a:gd name="T16" fmla="*/ 2 w 217"/>
                <a:gd name="T17" fmla="*/ 17 h 373"/>
                <a:gd name="T18" fmla="*/ 0 w 217"/>
                <a:gd name="T19" fmla="*/ 17 h 373"/>
                <a:gd name="T20" fmla="*/ 0 w 217"/>
                <a:gd name="T21" fmla="*/ 97 h 373"/>
                <a:gd name="T22" fmla="*/ 2 w 217"/>
                <a:gd name="T23" fmla="*/ 97 h 373"/>
                <a:gd name="T24" fmla="*/ 2 w 217"/>
                <a:gd name="T25" fmla="*/ 1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3"/>
                <a:gd name="T41" fmla="*/ 217 w 217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3">
                  <a:moveTo>
                    <a:pt x="188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8" y="344"/>
                  </a:lnTo>
                  <a:lnTo>
                    <a:pt x="217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312" name="Freeform 507"/>
            <p:cNvSpPr>
              <a:spLocks/>
            </p:cNvSpPr>
            <p:nvPr/>
          </p:nvSpPr>
          <p:spPr bwMode="auto">
            <a:xfrm>
              <a:off x="5386" y="2721"/>
              <a:ext cx="10" cy="324"/>
            </a:xfrm>
            <a:custGeom>
              <a:avLst/>
              <a:gdLst>
                <a:gd name="T0" fmla="*/ 0 w 29"/>
                <a:gd name="T1" fmla="*/ 17 h 373"/>
                <a:gd name="T2" fmla="*/ 0 w 29"/>
                <a:gd name="T3" fmla="*/ 196 h 373"/>
                <a:gd name="T4" fmla="*/ 0 w 29"/>
                <a:gd name="T5" fmla="*/ 212 h 373"/>
                <a:gd name="T6" fmla="*/ 0 w 29"/>
                <a:gd name="T7" fmla="*/ 0 h 373"/>
                <a:gd name="T8" fmla="*/ 0 w 29"/>
                <a:gd name="T9" fmla="*/ 17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313" name="Freeform 508"/>
            <p:cNvSpPr>
              <a:spLocks/>
            </p:cNvSpPr>
            <p:nvPr/>
          </p:nvSpPr>
          <p:spPr bwMode="auto">
            <a:xfrm>
              <a:off x="5218" y="3139"/>
              <a:ext cx="72" cy="324"/>
            </a:xfrm>
            <a:custGeom>
              <a:avLst/>
              <a:gdLst>
                <a:gd name="T0" fmla="*/ 2 w 216"/>
                <a:gd name="T1" fmla="*/ 125 h 372"/>
                <a:gd name="T2" fmla="*/ 0 w 216"/>
                <a:gd name="T3" fmla="*/ 125 h 372"/>
                <a:gd name="T4" fmla="*/ 0 w 216"/>
                <a:gd name="T5" fmla="*/ 197 h 372"/>
                <a:gd name="T6" fmla="*/ 2 w 216"/>
                <a:gd name="T7" fmla="*/ 197 h 372"/>
                <a:gd name="T8" fmla="*/ 3 w 216"/>
                <a:gd name="T9" fmla="*/ 214 h 372"/>
                <a:gd name="T10" fmla="*/ 0 w 216"/>
                <a:gd name="T11" fmla="*/ 214 h 372"/>
                <a:gd name="T12" fmla="*/ 0 w 216"/>
                <a:gd name="T13" fmla="*/ 0 h 372"/>
                <a:gd name="T14" fmla="*/ 3 w 216"/>
                <a:gd name="T15" fmla="*/ 0 h 372"/>
                <a:gd name="T16" fmla="*/ 2 w 216"/>
                <a:gd name="T17" fmla="*/ 16 h 372"/>
                <a:gd name="T18" fmla="*/ 0 w 216"/>
                <a:gd name="T19" fmla="*/ 16 h 372"/>
                <a:gd name="T20" fmla="*/ 0 w 216"/>
                <a:gd name="T21" fmla="*/ 98 h 372"/>
                <a:gd name="T22" fmla="*/ 2 w 216"/>
                <a:gd name="T23" fmla="*/ 98 h 372"/>
                <a:gd name="T24" fmla="*/ 2 w 216"/>
                <a:gd name="T25" fmla="*/ 125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2"/>
                <a:gd name="T41" fmla="*/ 216 w 216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2">
                  <a:moveTo>
                    <a:pt x="187" y="217"/>
                  </a:moveTo>
                  <a:lnTo>
                    <a:pt x="29" y="217"/>
                  </a:lnTo>
                  <a:lnTo>
                    <a:pt x="29" y="343"/>
                  </a:lnTo>
                  <a:lnTo>
                    <a:pt x="187" y="343"/>
                  </a:lnTo>
                  <a:lnTo>
                    <a:pt x="216" y="372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16" y="0"/>
                  </a:lnTo>
                  <a:lnTo>
                    <a:pt x="187" y="27"/>
                  </a:lnTo>
                  <a:lnTo>
                    <a:pt x="29" y="27"/>
                  </a:lnTo>
                  <a:lnTo>
                    <a:pt x="29" y="171"/>
                  </a:lnTo>
                  <a:lnTo>
                    <a:pt x="187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314" name="Freeform 509"/>
            <p:cNvSpPr>
              <a:spLocks/>
            </p:cNvSpPr>
            <p:nvPr/>
          </p:nvSpPr>
          <p:spPr bwMode="auto">
            <a:xfrm>
              <a:off x="5280" y="3139"/>
              <a:ext cx="10" cy="324"/>
            </a:xfrm>
            <a:custGeom>
              <a:avLst/>
              <a:gdLst>
                <a:gd name="T0" fmla="*/ 0 w 29"/>
                <a:gd name="T1" fmla="*/ 16 h 372"/>
                <a:gd name="T2" fmla="*/ 0 w 29"/>
                <a:gd name="T3" fmla="*/ 197 h 372"/>
                <a:gd name="T4" fmla="*/ 0 w 29"/>
                <a:gd name="T5" fmla="*/ 214 h 372"/>
                <a:gd name="T6" fmla="*/ 0 w 29"/>
                <a:gd name="T7" fmla="*/ 0 h 372"/>
                <a:gd name="T8" fmla="*/ 0 w 29"/>
                <a:gd name="T9" fmla="*/ 16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0" y="27"/>
                  </a:moveTo>
                  <a:lnTo>
                    <a:pt x="0" y="343"/>
                  </a:lnTo>
                  <a:lnTo>
                    <a:pt x="29" y="372"/>
                  </a:lnTo>
                  <a:lnTo>
                    <a:pt x="29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315" name="Freeform 510"/>
            <p:cNvSpPr>
              <a:spLocks/>
            </p:cNvSpPr>
            <p:nvPr/>
          </p:nvSpPr>
          <p:spPr bwMode="auto">
            <a:xfrm>
              <a:off x="5324" y="3139"/>
              <a:ext cx="72" cy="324"/>
            </a:xfrm>
            <a:custGeom>
              <a:avLst/>
              <a:gdLst>
                <a:gd name="T0" fmla="*/ 2 w 217"/>
                <a:gd name="T1" fmla="*/ 125 h 372"/>
                <a:gd name="T2" fmla="*/ 0 w 217"/>
                <a:gd name="T3" fmla="*/ 125 h 372"/>
                <a:gd name="T4" fmla="*/ 0 w 217"/>
                <a:gd name="T5" fmla="*/ 197 h 372"/>
                <a:gd name="T6" fmla="*/ 2 w 217"/>
                <a:gd name="T7" fmla="*/ 197 h 372"/>
                <a:gd name="T8" fmla="*/ 3 w 217"/>
                <a:gd name="T9" fmla="*/ 214 h 372"/>
                <a:gd name="T10" fmla="*/ 0 w 217"/>
                <a:gd name="T11" fmla="*/ 214 h 372"/>
                <a:gd name="T12" fmla="*/ 0 w 217"/>
                <a:gd name="T13" fmla="*/ 0 h 372"/>
                <a:gd name="T14" fmla="*/ 3 w 217"/>
                <a:gd name="T15" fmla="*/ 0 h 372"/>
                <a:gd name="T16" fmla="*/ 2 w 217"/>
                <a:gd name="T17" fmla="*/ 16 h 372"/>
                <a:gd name="T18" fmla="*/ 0 w 217"/>
                <a:gd name="T19" fmla="*/ 16 h 372"/>
                <a:gd name="T20" fmla="*/ 0 w 217"/>
                <a:gd name="T21" fmla="*/ 98 h 372"/>
                <a:gd name="T22" fmla="*/ 2 w 217"/>
                <a:gd name="T23" fmla="*/ 98 h 372"/>
                <a:gd name="T24" fmla="*/ 2 w 217"/>
                <a:gd name="T25" fmla="*/ 125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2"/>
                <a:gd name="T41" fmla="*/ 217 w 217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2">
                  <a:moveTo>
                    <a:pt x="188" y="217"/>
                  </a:moveTo>
                  <a:lnTo>
                    <a:pt x="29" y="217"/>
                  </a:lnTo>
                  <a:lnTo>
                    <a:pt x="29" y="343"/>
                  </a:lnTo>
                  <a:lnTo>
                    <a:pt x="188" y="343"/>
                  </a:lnTo>
                  <a:lnTo>
                    <a:pt x="217" y="372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7"/>
                  </a:lnTo>
                  <a:lnTo>
                    <a:pt x="29" y="27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316" name="Freeform 511"/>
            <p:cNvSpPr>
              <a:spLocks/>
            </p:cNvSpPr>
            <p:nvPr/>
          </p:nvSpPr>
          <p:spPr bwMode="auto">
            <a:xfrm>
              <a:off x="5386" y="3139"/>
              <a:ext cx="10" cy="324"/>
            </a:xfrm>
            <a:custGeom>
              <a:avLst/>
              <a:gdLst>
                <a:gd name="T0" fmla="*/ 0 w 29"/>
                <a:gd name="T1" fmla="*/ 16 h 372"/>
                <a:gd name="T2" fmla="*/ 0 w 29"/>
                <a:gd name="T3" fmla="*/ 197 h 372"/>
                <a:gd name="T4" fmla="*/ 0 w 29"/>
                <a:gd name="T5" fmla="*/ 214 h 372"/>
                <a:gd name="T6" fmla="*/ 0 w 29"/>
                <a:gd name="T7" fmla="*/ 0 h 372"/>
                <a:gd name="T8" fmla="*/ 0 w 29"/>
                <a:gd name="T9" fmla="*/ 16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0" y="27"/>
                  </a:moveTo>
                  <a:lnTo>
                    <a:pt x="0" y="343"/>
                  </a:lnTo>
                  <a:lnTo>
                    <a:pt x="29" y="372"/>
                  </a:lnTo>
                  <a:lnTo>
                    <a:pt x="29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317" name="Freeform 512"/>
            <p:cNvSpPr>
              <a:spLocks/>
            </p:cNvSpPr>
            <p:nvPr/>
          </p:nvSpPr>
          <p:spPr bwMode="auto">
            <a:xfrm>
              <a:off x="5008" y="2721"/>
              <a:ext cx="72" cy="324"/>
            </a:xfrm>
            <a:custGeom>
              <a:avLst/>
              <a:gdLst>
                <a:gd name="T0" fmla="*/ 0 w 215"/>
                <a:gd name="T1" fmla="*/ 123 h 373"/>
                <a:gd name="T2" fmla="*/ 2 w 215"/>
                <a:gd name="T3" fmla="*/ 123 h 373"/>
                <a:gd name="T4" fmla="*/ 2 w 215"/>
                <a:gd name="T5" fmla="*/ 196 h 373"/>
                <a:gd name="T6" fmla="*/ 0 w 215"/>
                <a:gd name="T7" fmla="*/ 196 h 373"/>
                <a:gd name="T8" fmla="*/ 0 w 215"/>
                <a:gd name="T9" fmla="*/ 212 h 373"/>
                <a:gd name="T10" fmla="*/ 3 w 215"/>
                <a:gd name="T11" fmla="*/ 212 h 373"/>
                <a:gd name="T12" fmla="*/ 3 w 215"/>
                <a:gd name="T13" fmla="*/ 0 h 373"/>
                <a:gd name="T14" fmla="*/ 0 w 215"/>
                <a:gd name="T15" fmla="*/ 0 h 373"/>
                <a:gd name="T16" fmla="*/ 0 w 215"/>
                <a:gd name="T17" fmla="*/ 17 h 373"/>
                <a:gd name="T18" fmla="*/ 2 w 215"/>
                <a:gd name="T19" fmla="*/ 17 h 373"/>
                <a:gd name="T20" fmla="*/ 2 w 215"/>
                <a:gd name="T21" fmla="*/ 97 h 373"/>
                <a:gd name="T22" fmla="*/ 0 w 215"/>
                <a:gd name="T23" fmla="*/ 97 h 373"/>
                <a:gd name="T24" fmla="*/ 0 w 215"/>
                <a:gd name="T25" fmla="*/ 1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3"/>
                <a:gd name="T41" fmla="*/ 215 w 215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3">
                  <a:moveTo>
                    <a:pt x="29" y="217"/>
                  </a:moveTo>
                  <a:lnTo>
                    <a:pt x="187" y="217"/>
                  </a:lnTo>
                  <a:lnTo>
                    <a:pt x="187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5" y="373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7" y="29"/>
                  </a:lnTo>
                  <a:lnTo>
                    <a:pt x="187" y="171"/>
                  </a:lnTo>
                  <a:lnTo>
                    <a:pt x="29" y="171"/>
                  </a:lnTo>
                  <a:lnTo>
                    <a:pt x="29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318" name="Freeform 513"/>
            <p:cNvSpPr>
              <a:spLocks/>
            </p:cNvSpPr>
            <p:nvPr/>
          </p:nvSpPr>
          <p:spPr bwMode="auto">
            <a:xfrm>
              <a:off x="5008" y="2721"/>
              <a:ext cx="10" cy="324"/>
            </a:xfrm>
            <a:custGeom>
              <a:avLst/>
              <a:gdLst>
                <a:gd name="T0" fmla="*/ 0 w 29"/>
                <a:gd name="T1" fmla="*/ 17 h 373"/>
                <a:gd name="T2" fmla="*/ 0 w 29"/>
                <a:gd name="T3" fmla="*/ 196 h 373"/>
                <a:gd name="T4" fmla="*/ 0 w 29"/>
                <a:gd name="T5" fmla="*/ 212 h 373"/>
                <a:gd name="T6" fmla="*/ 0 w 29"/>
                <a:gd name="T7" fmla="*/ 0 h 373"/>
                <a:gd name="T8" fmla="*/ 0 w 29"/>
                <a:gd name="T9" fmla="*/ 17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319" name="Freeform 514"/>
            <p:cNvSpPr>
              <a:spLocks/>
            </p:cNvSpPr>
            <p:nvPr/>
          </p:nvSpPr>
          <p:spPr bwMode="auto">
            <a:xfrm>
              <a:off x="4903" y="2721"/>
              <a:ext cx="71" cy="324"/>
            </a:xfrm>
            <a:custGeom>
              <a:avLst/>
              <a:gdLst>
                <a:gd name="T0" fmla="*/ 0 w 216"/>
                <a:gd name="T1" fmla="*/ 123 h 373"/>
                <a:gd name="T2" fmla="*/ 2 w 216"/>
                <a:gd name="T3" fmla="*/ 123 h 373"/>
                <a:gd name="T4" fmla="*/ 2 w 216"/>
                <a:gd name="T5" fmla="*/ 196 h 373"/>
                <a:gd name="T6" fmla="*/ 0 w 216"/>
                <a:gd name="T7" fmla="*/ 196 h 373"/>
                <a:gd name="T8" fmla="*/ 0 w 216"/>
                <a:gd name="T9" fmla="*/ 212 h 373"/>
                <a:gd name="T10" fmla="*/ 3 w 216"/>
                <a:gd name="T11" fmla="*/ 212 h 373"/>
                <a:gd name="T12" fmla="*/ 3 w 216"/>
                <a:gd name="T13" fmla="*/ 0 h 373"/>
                <a:gd name="T14" fmla="*/ 0 w 216"/>
                <a:gd name="T15" fmla="*/ 0 h 373"/>
                <a:gd name="T16" fmla="*/ 0 w 216"/>
                <a:gd name="T17" fmla="*/ 17 h 373"/>
                <a:gd name="T18" fmla="*/ 2 w 216"/>
                <a:gd name="T19" fmla="*/ 17 h 373"/>
                <a:gd name="T20" fmla="*/ 2 w 216"/>
                <a:gd name="T21" fmla="*/ 97 h 373"/>
                <a:gd name="T22" fmla="*/ 0 w 216"/>
                <a:gd name="T23" fmla="*/ 97 h 373"/>
                <a:gd name="T24" fmla="*/ 0 w 216"/>
                <a:gd name="T25" fmla="*/ 1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3"/>
                <a:gd name="T41" fmla="*/ 216 w 216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3">
                  <a:moveTo>
                    <a:pt x="29" y="217"/>
                  </a:moveTo>
                  <a:lnTo>
                    <a:pt x="186" y="217"/>
                  </a:lnTo>
                  <a:lnTo>
                    <a:pt x="186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6" y="373"/>
                  </a:lnTo>
                  <a:lnTo>
                    <a:pt x="216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6" y="29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9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320" name="Freeform 515"/>
            <p:cNvSpPr>
              <a:spLocks/>
            </p:cNvSpPr>
            <p:nvPr/>
          </p:nvSpPr>
          <p:spPr bwMode="auto">
            <a:xfrm>
              <a:off x="4903" y="2721"/>
              <a:ext cx="9" cy="324"/>
            </a:xfrm>
            <a:custGeom>
              <a:avLst/>
              <a:gdLst>
                <a:gd name="T0" fmla="*/ 0 w 29"/>
                <a:gd name="T1" fmla="*/ 17 h 373"/>
                <a:gd name="T2" fmla="*/ 0 w 29"/>
                <a:gd name="T3" fmla="*/ 196 h 373"/>
                <a:gd name="T4" fmla="*/ 0 w 29"/>
                <a:gd name="T5" fmla="*/ 212 h 373"/>
                <a:gd name="T6" fmla="*/ 0 w 29"/>
                <a:gd name="T7" fmla="*/ 0 h 373"/>
                <a:gd name="T8" fmla="*/ 0 w 29"/>
                <a:gd name="T9" fmla="*/ 17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321" name="Freeform 516"/>
            <p:cNvSpPr>
              <a:spLocks/>
            </p:cNvSpPr>
            <p:nvPr/>
          </p:nvSpPr>
          <p:spPr bwMode="auto">
            <a:xfrm>
              <a:off x="4799" y="2721"/>
              <a:ext cx="72" cy="324"/>
            </a:xfrm>
            <a:custGeom>
              <a:avLst/>
              <a:gdLst>
                <a:gd name="T0" fmla="*/ 0 w 215"/>
                <a:gd name="T1" fmla="*/ 123 h 373"/>
                <a:gd name="T2" fmla="*/ 2 w 215"/>
                <a:gd name="T3" fmla="*/ 123 h 373"/>
                <a:gd name="T4" fmla="*/ 2 w 215"/>
                <a:gd name="T5" fmla="*/ 196 h 373"/>
                <a:gd name="T6" fmla="*/ 0 w 215"/>
                <a:gd name="T7" fmla="*/ 196 h 373"/>
                <a:gd name="T8" fmla="*/ 0 w 215"/>
                <a:gd name="T9" fmla="*/ 212 h 373"/>
                <a:gd name="T10" fmla="*/ 3 w 215"/>
                <a:gd name="T11" fmla="*/ 212 h 373"/>
                <a:gd name="T12" fmla="*/ 3 w 215"/>
                <a:gd name="T13" fmla="*/ 0 h 373"/>
                <a:gd name="T14" fmla="*/ 0 w 215"/>
                <a:gd name="T15" fmla="*/ 0 h 373"/>
                <a:gd name="T16" fmla="*/ 0 w 215"/>
                <a:gd name="T17" fmla="*/ 17 h 373"/>
                <a:gd name="T18" fmla="*/ 2 w 215"/>
                <a:gd name="T19" fmla="*/ 17 h 373"/>
                <a:gd name="T20" fmla="*/ 2 w 215"/>
                <a:gd name="T21" fmla="*/ 97 h 373"/>
                <a:gd name="T22" fmla="*/ 0 w 215"/>
                <a:gd name="T23" fmla="*/ 97 h 373"/>
                <a:gd name="T24" fmla="*/ 0 w 215"/>
                <a:gd name="T25" fmla="*/ 1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3"/>
                <a:gd name="T41" fmla="*/ 215 w 215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3">
                  <a:moveTo>
                    <a:pt x="28" y="217"/>
                  </a:moveTo>
                  <a:lnTo>
                    <a:pt x="186" y="217"/>
                  </a:lnTo>
                  <a:lnTo>
                    <a:pt x="186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5" y="373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6" y="29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322" name="Freeform 517"/>
            <p:cNvSpPr>
              <a:spLocks/>
            </p:cNvSpPr>
            <p:nvPr/>
          </p:nvSpPr>
          <p:spPr bwMode="auto">
            <a:xfrm>
              <a:off x="4799" y="2721"/>
              <a:ext cx="10" cy="324"/>
            </a:xfrm>
            <a:custGeom>
              <a:avLst/>
              <a:gdLst>
                <a:gd name="T0" fmla="*/ 0 w 29"/>
                <a:gd name="T1" fmla="*/ 17 h 373"/>
                <a:gd name="T2" fmla="*/ 0 w 29"/>
                <a:gd name="T3" fmla="*/ 196 h 373"/>
                <a:gd name="T4" fmla="*/ 0 w 29"/>
                <a:gd name="T5" fmla="*/ 212 h 373"/>
                <a:gd name="T6" fmla="*/ 0 w 29"/>
                <a:gd name="T7" fmla="*/ 0 h 373"/>
                <a:gd name="T8" fmla="*/ 0 w 29"/>
                <a:gd name="T9" fmla="*/ 17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323" name="Freeform 518"/>
            <p:cNvSpPr>
              <a:spLocks/>
            </p:cNvSpPr>
            <p:nvPr/>
          </p:nvSpPr>
          <p:spPr bwMode="auto">
            <a:xfrm>
              <a:off x="4903" y="3139"/>
              <a:ext cx="71" cy="324"/>
            </a:xfrm>
            <a:custGeom>
              <a:avLst/>
              <a:gdLst>
                <a:gd name="T0" fmla="*/ 0 w 216"/>
                <a:gd name="T1" fmla="*/ 125 h 372"/>
                <a:gd name="T2" fmla="*/ 2 w 216"/>
                <a:gd name="T3" fmla="*/ 125 h 372"/>
                <a:gd name="T4" fmla="*/ 2 w 216"/>
                <a:gd name="T5" fmla="*/ 197 h 372"/>
                <a:gd name="T6" fmla="*/ 0 w 216"/>
                <a:gd name="T7" fmla="*/ 197 h 372"/>
                <a:gd name="T8" fmla="*/ 0 w 216"/>
                <a:gd name="T9" fmla="*/ 214 h 372"/>
                <a:gd name="T10" fmla="*/ 3 w 216"/>
                <a:gd name="T11" fmla="*/ 214 h 372"/>
                <a:gd name="T12" fmla="*/ 3 w 216"/>
                <a:gd name="T13" fmla="*/ 0 h 372"/>
                <a:gd name="T14" fmla="*/ 0 w 216"/>
                <a:gd name="T15" fmla="*/ 0 h 372"/>
                <a:gd name="T16" fmla="*/ 0 w 216"/>
                <a:gd name="T17" fmla="*/ 16 h 372"/>
                <a:gd name="T18" fmla="*/ 2 w 216"/>
                <a:gd name="T19" fmla="*/ 16 h 372"/>
                <a:gd name="T20" fmla="*/ 2 w 216"/>
                <a:gd name="T21" fmla="*/ 98 h 372"/>
                <a:gd name="T22" fmla="*/ 0 w 216"/>
                <a:gd name="T23" fmla="*/ 98 h 372"/>
                <a:gd name="T24" fmla="*/ 0 w 216"/>
                <a:gd name="T25" fmla="*/ 125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2"/>
                <a:gd name="T41" fmla="*/ 216 w 216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2">
                  <a:moveTo>
                    <a:pt x="29" y="217"/>
                  </a:moveTo>
                  <a:lnTo>
                    <a:pt x="186" y="217"/>
                  </a:lnTo>
                  <a:lnTo>
                    <a:pt x="186" y="343"/>
                  </a:lnTo>
                  <a:lnTo>
                    <a:pt x="29" y="343"/>
                  </a:lnTo>
                  <a:lnTo>
                    <a:pt x="0" y="372"/>
                  </a:lnTo>
                  <a:lnTo>
                    <a:pt x="216" y="372"/>
                  </a:lnTo>
                  <a:lnTo>
                    <a:pt x="216" y="0"/>
                  </a:lnTo>
                  <a:lnTo>
                    <a:pt x="0" y="0"/>
                  </a:lnTo>
                  <a:lnTo>
                    <a:pt x="29" y="27"/>
                  </a:lnTo>
                  <a:lnTo>
                    <a:pt x="186" y="27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9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324" name="Freeform 519"/>
            <p:cNvSpPr>
              <a:spLocks/>
            </p:cNvSpPr>
            <p:nvPr/>
          </p:nvSpPr>
          <p:spPr bwMode="auto">
            <a:xfrm>
              <a:off x="4903" y="3139"/>
              <a:ext cx="9" cy="324"/>
            </a:xfrm>
            <a:custGeom>
              <a:avLst/>
              <a:gdLst>
                <a:gd name="T0" fmla="*/ 0 w 29"/>
                <a:gd name="T1" fmla="*/ 16 h 372"/>
                <a:gd name="T2" fmla="*/ 0 w 29"/>
                <a:gd name="T3" fmla="*/ 197 h 372"/>
                <a:gd name="T4" fmla="*/ 0 w 29"/>
                <a:gd name="T5" fmla="*/ 214 h 372"/>
                <a:gd name="T6" fmla="*/ 0 w 29"/>
                <a:gd name="T7" fmla="*/ 0 h 372"/>
                <a:gd name="T8" fmla="*/ 0 w 29"/>
                <a:gd name="T9" fmla="*/ 16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29" y="27"/>
                  </a:moveTo>
                  <a:lnTo>
                    <a:pt x="29" y="343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9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325" name="Freeform 520"/>
            <p:cNvSpPr>
              <a:spLocks/>
            </p:cNvSpPr>
            <p:nvPr/>
          </p:nvSpPr>
          <p:spPr bwMode="auto">
            <a:xfrm>
              <a:off x="4799" y="3139"/>
              <a:ext cx="72" cy="324"/>
            </a:xfrm>
            <a:custGeom>
              <a:avLst/>
              <a:gdLst>
                <a:gd name="T0" fmla="*/ 0 w 215"/>
                <a:gd name="T1" fmla="*/ 125 h 372"/>
                <a:gd name="T2" fmla="*/ 2 w 215"/>
                <a:gd name="T3" fmla="*/ 125 h 372"/>
                <a:gd name="T4" fmla="*/ 2 w 215"/>
                <a:gd name="T5" fmla="*/ 197 h 372"/>
                <a:gd name="T6" fmla="*/ 0 w 215"/>
                <a:gd name="T7" fmla="*/ 197 h 372"/>
                <a:gd name="T8" fmla="*/ 0 w 215"/>
                <a:gd name="T9" fmla="*/ 214 h 372"/>
                <a:gd name="T10" fmla="*/ 3 w 215"/>
                <a:gd name="T11" fmla="*/ 214 h 372"/>
                <a:gd name="T12" fmla="*/ 3 w 215"/>
                <a:gd name="T13" fmla="*/ 0 h 372"/>
                <a:gd name="T14" fmla="*/ 0 w 215"/>
                <a:gd name="T15" fmla="*/ 0 h 372"/>
                <a:gd name="T16" fmla="*/ 0 w 215"/>
                <a:gd name="T17" fmla="*/ 16 h 372"/>
                <a:gd name="T18" fmla="*/ 2 w 215"/>
                <a:gd name="T19" fmla="*/ 16 h 372"/>
                <a:gd name="T20" fmla="*/ 2 w 215"/>
                <a:gd name="T21" fmla="*/ 98 h 372"/>
                <a:gd name="T22" fmla="*/ 0 w 215"/>
                <a:gd name="T23" fmla="*/ 98 h 372"/>
                <a:gd name="T24" fmla="*/ 0 w 215"/>
                <a:gd name="T25" fmla="*/ 125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2"/>
                <a:gd name="T41" fmla="*/ 215 w 215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2">
                  <a:moveTo>
                    <a:pt x="28" y="217"/>
                  </a:moveTo>
                  <a:lnTo>
                    <a:pt x="186" y="217"/>
                  </a:lnTo>
                  <a:lnTo>
                    <a:pt x="186" y="343"/>
                  </a:lnTo>
                  <a:lnTo>
                    <a:pt x="29" y="343"/>
                  </a:lnTo>
                  <a:lnTo>
                    <a:pt x="0" y="372"/>
                  </a:lnTo>
                  <a:lnTo>
                    <a:pt x="215" y="372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7"/>
                  </a:lnTo>
                  <a:lnTo>
                    <a:pt x="186" y="27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326" name="Freeform 521"/>
            <p:cNvSpPr>
              <a:spLocks/>
            </p:cNvSpPr>
            <p:nvPr/>
          </p:nvSpPr>
          <p:spPr bwMode="auto">
            <a:xfrm>
              <a:off x="4799" y="3139"/>
              <a:ext cx="10" cy="324"/>
            </a:xfrm>
            <a:custGeom>
              <a:avLst/>
              <a:gdLst>
                <a:gd name="T0" fmla="*/ 0 w 29"/>
                <a:gd name="T1" fmla="*/ 16 h 372"/>
                <a:gd name="T2" fmla="*/ 0 w 29"/>
                <a:gd name="T3" fmla="*/ 197 h 372"/>
                <a:gd name="T4" fmla="*/ 0 w 29"/>
                <a:gd name="T5" fmla="*/ 214 h 372"/>
                <a:gd name="T6" fmla="*/ 0 w 29"/>
                <a:gd name="T7" fmla="*/ 0 h 372"/>
                <a:gd name="T8" fmla="*/ 0 w 29"/>
                <a:gd name="T9" fmla="*/ 16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29" y="27"/>
                  </a:moveTo>
                  <a:lnTo>
                    <a:pt x="29" y="343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9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  <p:sp>
          <p:nvSpPr>
            <p:cNvPr id="327" name="Rectangle 522"/>
            <p:cNvSpPr>
              <a:spLocks noChangeArrowheads="1"/>
            </p:cNvSpPr>
            <p:nvPr/>
          </p:nvSpPr>
          <p:spPr bwMode="auto">
            <a:xfrm>
              <a:off x="5114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328" name="Rectangle 523"/>
            <p:cNvSpPr>
              <a:spLocks noChangeArrowheads="1"/>
            </p:cNvSpPr>
            <p:nvPr/>
          </p:nvSpPr>
          <p:spPr bwMode="auto">
            <a:xfrm>
              <a:off x="5218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329" name="Rectangle 524"/>
            <p:cNvSpPr>
              <a:spLocks noChangeArrowheads="1"/>
            </p:cNvSpPr>
            <p:nvPr/>
          </p:nvSpPr>
          <p:spPr bwMode="auto">
            <a:xfrm>
              <a:off x="5324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330" name="Rectangle 525"/>
            <p:cNvSpPr>
              <a:spLocks noChangeArrowheads="1"/>
            </p:cNvSpPr>
            <p:nvPr/>
          </p:nvSpPr>
          <p:spPr bwMode="auto">
            <a:xfrm>
              <a:off x="5008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331" name="Rectangle 526"/>
            <p:cNvSpPr>
              <a:spLocks noChangeArrowheads="1"/>
            </p:cNvSpPr>
            <p:nvPr/>
          </p:nvSpPr>
          <p:spPr bwMode="auto">
            <a:xfrm>
              <a:off x="4903" y="2898"/>
              <a:ext cx="71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332" name="Rectangle 527"/>
            <p:cNvSpPr>
              <a:spLocks noChangeArrowheads="1"/>
            </p:cNvSpPr>
            <p:nvPr/>
          </p:nvSpPr>
          <p:spPr bwMode="auto">
            <a:xfrm>
              <a:off x="4799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 b="0"/>
            </a:p>
          </p:txBody>
        </p:sp>
        <p:sp>
          <p:nvSpPr>
            <p:cNvPr id="333" name="Freeform 528"/>
            <p:cNvSpPr>
              <a:spLocks/>
            </p:cNvSpPr>
            <p:nvPr/>
          </p:nvSpPr>
          <p:spPr bwMode="auto">
            <a:xfrm>
              <a:off x="4986" y="2736"/>
              <a:ext cx="12" cy="37"/>
            </a:xfrm>
            <a:custGeom>
              <a:avLst/>
              <a:gdLst>
                <a:gd name="T0" fmla="*/ 0 w 37"/>
                <a:gd name="T1" fmla="*/ 34 h 38"/>
                <a:gd name="T2" fmla="*/ 0 w 37"/>
                <a:gd name="T3" fmla="*/ 32 h 38"/>
                <a:gd name="T4" fmla="*/ 0 w 37"/>
                <a:gd name="T5" fmla="*/ 28 h 38"/>
                <a:gd name="T6" fmla="*/ 0 w 37"/>
                <a:gd name="T7" fmla="*/ 21 h 38"/>
                <a:gd name="T8" fmla="*/ 0 w 37"/>
                <a:gd name="T9" fmla="*/ 19 h 38"/>
                <a:gd name="T10" fmla="*/ 0 w 37"/>
                <a:gd name="T11" fmla="*/ 12 h 38"/>
                <a:gd name="T12" fmla="*/ 0 w 37"/>
                <a:gd name="T13" fmla="*/ 5 h 38"/>
                <a:gd name="T14" fmla="*/ 0 w 37"/>
                <a:gd name="T15" fmla="*/ 1 h 38"/>
                <a:gd name="T16" fmla="*/ 0 w 37"/>
                <a:gd name="T17" fmla="*/ 0 h 38"/>
                <a:gd name="T18" fmla="*/ 0 w 37"/>
                <a:gd name="T19" fmla="*/ 1 h 38"/>
                <a:gd name="T20" fmla="*/ 0 w 37"/>
                <a:gd name="T21" fmla="*/ 5 h 38"/>
                <a:gd name="T22" fmla="*/ 0 w 37"/>
                <a:gd name="T23" fmla="*/ 12 h 38"/>
                <a:gd name="T24" fmla="*/ 0 w 37"/>
                <a:gd name="T25" fmla="*/ 19 h 38"/>
                <a:gd name="T26" fmla="*/ 0 w 37"/>
                <a:gd name="T27" fmla="*/ 21 h 38"/>
                <a:gd name="T28" fmla="*/ 0 w 37"/>
                <a:gd name="T29" fmla="*/ 28 h 38"/>
                <a:gd name="T30" fmla="*/ 0 w 37"/>
                <a:gd name="T31" fmla="*/ 32 h 38"/>
                <a:gd name="T32" fmla="*/ 0 w 37"/>
                <a:gd name="T33" fmla="*/ 34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38"/>
                <a:gd name="T53" fmla="*/ 37 w 37"/>
                <a:gd name="T54" fmla="*/ 38 h 3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38">
                  <a:moveTo>
                    <a:pt x="19" y="38"/>
                  </a:moveTo>
                  <a:lnTo>
                    <a:pt x="26" y="36"/>
                  </a:lnTo>
                  <a:lnTo>
                    <a:pt x="32" y="32"/>
                  </a:lnTo>
                  <a:lnTo>
                    <a:pt x="36" y="25"/>
                  </a:lnTo>
                  <a:lnTo>
                    <a:pt x="37" y="19"/>
                  </a:lnTo>
                  <a:lnTo>
                    <a:pt x="36" y="12"/>
                  </a:lnTo>
                  <a:lnTo>
                    <a:pt x="32" y="5"/>
                  </a:lnTo>
                  <a:lnTo>
                    <a:pt x="26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2" y="12"/>
                  </a:lnTo>
                  <a:lnTo>
                    <a:pt x="0" y="19"/>
                  </a:lnTo>
                  <a:lnTo>
                    <a:pt x="2" y="25"/>
                  </a:lnTo>
                  <a:lnTo>
                    <a:pt x="6" y="32"/>
                  </a:lnTo>
                  <a:lnTo>
                    <a:pt x="12" y="36"/>
                  </a:lnTo>
                  <a:lnTo>
                    <a:pt x="19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/>
            <a:p>
              <a:endParaRPr lang="ru-RU"/>
            </a:p>
          </p:txBody>
        </p:sp>
      </p:grpSp>
      <p:sp>
        <p:nvSpPr>
          <p:cNvPr id="334" name="AutoShape 175"/>
          <p:cNvSpPr>
            <a:spLocks noChangeArrowheads="1"/>
          </p:cNvSpPr>
          <p:nvPr/>
        </p:nvSpPr>
        <p:spPr bwMode="auto">
          <a:xfrm>
            <a:off x="9806628" y="2388875"/>
            <a:ext cx="1671270" cy="1148889"/>
          </a:xfrm>
          <a:prstGeom prst="wedgeRectCallout">
            <a:avLst>
              <a:gd name="adj1" fmla="val -268696"/>
              <a:gd name="adj2" fmla="val 33066"/>
            </a:avLst>
          </a:prstGeom>
          <a:solidFill>
            <a:schemeClr val="bg1">
              <a:lumMod val="85000"/>
              <a:alpha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algn="just"/>
            <a:endParaRPr lang="ru-RU" sz="800" dirty="0" smtClean="0"/>
          </a:p>
          <a:p>
            <a:pPr algn="just"/>
            <a:endParaRPr lang="ru-RU" sz="800" dirty="0"/>
          </a:p>
          <a:p>
            <a:pPr algn="just"/>
            <a:endParaRPr lang="ru-RU" sz="800" dirty="0" smtClean="0"/>
          </a:p>
          <a:p>
            <a:pPr algn="just"/>
            <a:endParaRPr lang="ru-RU" sz="800" dirty="0"/>
          </a:p>
          <a:p>
            <a:pPr algn="just"/>
            <a:endParaRPr lang="ru-RU" sz="800" dirty="0" smtClean="0"/>
          </a:p>
          <a:p>
            <a:pPr algn="ctr"/>
            <a:r>
              <a:rPr lang="ru-RU" sz="800" dirty="0" smtClean="0"/>
              <a:t>Администрация  г. Оби Новосибирской области</a:t>
            </a:r>
            <a:endParaRPr lang="ru-RU" sz="800" dirty="0"/>
          </a:p>
        </p:txBody>
      </p:sp>
      <p:grpSp>
        <p:nvGrpSpPr>
          <p:cNvPr id="335" name="Группа 334"/>
          <p:cNvGrpSpPr/>
          <p:nvPr/>
        </p:nvGrpSpPr>
        <p:grpSpPr>
          <a:xfrm>
            <a:off x="10037675" y="2428285"/>
            <a:ext cx="939041" cy="1072256"/>
            <a:chOff x="5393829" y="1047819"/>
            <a:chExt cx="2254538" cy="3196521"/>
          </a:xfrm>
        </p:grpSpPr>
        <p:grpSp>
          <p:nvGrpSpPr>
            <p:cNvPr id="336" name="Group 12017"/>
            <p:cNvGrpSpPr>
              <a:grpSpLocks/>
            </p:cNvGrpSpPr>
            <p:nvPr/>
          </p:nvGrpSpPr>
          <p:grpSpPr bwMode="auto">
            <a:xfrm>
              <a:off x="5417386" y="1680501"/>
              <a:ext cx="1676572" cy="435791"/>
              <a:chOff x="68580" y="329873"/>
              <a:chExt cx="96" cy="31"/>
            </a:xfrm>
          </p:grpSpPr>
          <p:grpSp>
            <p:nvGrpSpPr>
              <p:cNvPr id="364" name="Group 12018"/>
              <p:cNvGrpSpPr>
                <a:grpSpLocks/>
              </p:cNvGrpSpPr>
              <p:nvPr/>
            </p:nvGrpSpPr>
            <p:grpSpPr bwMode="auto">
              <a:xfrm>
                <a:off x="68580" y="329882"/>
                <a:ext cx="96" cy="22"/>
                <a:chOff x="68580" y="329882"/>
                <a:chExt cx="98" cy="24"/>
              </a:xfrm>
            </p:grpSpPr>
            <p:sp>
              <p:nvSpPr>
                <p:cNvPr id="366" name="Freeform 12019"/>
                <p:cNvSpPr>
                  <a:spLocks/>
                </p:cNvSpPr>
                <p:nvPr/>
              </p:nvSpPr>
              <p:spPr bwMode="auto">
                <a:xfrm>
                  <a:off x="68580" y="329882"/>
                  <a:ext cx="98" cy="24"/>
                </a:xfrm>
                <a:custGeom>
                  <a:avLst/>
                  <a:gdLst>
                    <a:gd name="T0" fmla="*/ 19 w 2856"/>
                    <a:gd name="T1" fmla="*/ 6 h 595"/>
                    <a:gd name="T2" fmla="*/ 2708 w 2856"/>
                    <a:gd name="T3" fmla="*/ 0 h 595"/>
                    <a:gd name="T4" fmla="*/ 2856 w 2856"/>
                    <a:gd name="T5" fmla="*/ 595 h 595"/>
                    <a:gd name="T6" fmla="*/ 0 w 2856"/>
                    <a:gd name="T7" fmla="*/ 592 h 595"/>
                    <a:gd name="T8" fmla="*/ 19 w 2856"/>
                    <a:gd name="T9" fmla="*/ 6 h 5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56" h="595">
                      <a:moveTo>
                        <a:pt x="19" y="6"/>
                      </a:moveTo>
                      <a:lnTo>
                        <a:pt x="2708" y="0"/>
                      </a:lnTo>
                      <a:lnTo>
                        <a:pt x="2856" y="595"/>
                      </a:lnTo>
                      <a:lnTo>
                        <a:pt x="0" y="592"/>
                      </a:lnTo>
                      <a:lnTo>
                        <a:pt x="19" y="6"/>
                      </a:lnTo>
                      <a:close/>
                    </a:path>
                  </a:pathLst>
                </a:custGeom>
                <a:solidFill>
                  <a:srgbClr val="FF9900"/>
                </a:solidFill>
                <a:ln w="19050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800"/>
                </a:p>
              </p:txBody>
            </p:sp>
            <p:sp>
              <p:nvSpPr>
                <p:cNvPr id="367" name="Freeform 12020"/>
                <p:cNvSpPr>
                  <a:spLocks/>
                </p:cNvSpPr>
                <p:nvPr/>
              </p:nvSpPr>
              <p:spPr bwMode="auto">
                <a:xfrm>
                  <a:off x="68580" y="329886"/>
                  <a:ext cx="97" cy="16"/>
                </a:xfrm>
                <a:custGeom>
                  <a:avLst/>
                  <a:gdLst>
                    <a:gd name="T0" fmla="*/ 10 w 3190"/>
                    <a:gd name="T1" fmla="*/ 0 h 440"/>
                    <a:gd name="T2" fmla="*/ 3090 w 3190"/>
                    <a:gd name="T3" fmla="*/ 0 h 440"/>
                    <a:gd name="T4" fmla="*/ 3190 w 3190"/>
                    <a:gd name="T5" fmla="*/ 440 h 440"/>
                    <a:gd name="T6" fmla="*/ 0 w 3190"/>
                    <a:gd name="T7" fmla="*/ 440 h 440"/>
                    <a:gd name="T8" fmla="*/ 10 w 3190"/>
                    <a:gd name="T9" fmla="*/ 0 h 4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90" h="440">
                      <a:moveTo>
                        <a:pt x="10" y="0"/>
                      </a:moveTo>
                      <a:lnTo>
                        <a:pt x="3090" y="0"/>
                      </a:lnTo>
                      <a:lnTo>
                        <a:pt x="3190" y="440"/>
                      </a:lnTo>
                      <a:lnTo>
                        <a:pt x="0" y="440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FF9900"/>
                </a:solidFill>
                <a:ln w="3175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800"/>
                </a:p>
              </p:txBody>
            </p:sp>
          </p:grpSp>
          <p:sp>
            <p:nvSpPr>
              <p:cNvPr id="365" name="Text Box 12021"/>
              <p:cNvSpPr txBox="1">
                <a:spLocks noChangeArrowheads="1"/>
              </p:cNvSpPr>
              <p:nvPr/>
            </p:nvSpPr>
            <p:spPr bwMode="auto">
              <a:xfrm>
                <a:off x="68580" y="329873"/>
                <a:ext cx="90" cy="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ru-RU" sz="800" b="0" i="1" u="none" strike="noStrike" baseline="0" dirty="0" smtClean="0">
                    <a:solidFill>
                      <a:srgbClr val="000000"/>
                    </a:solidFill>
                    <a:latin typeface="Impact"/>
                  </a:rPr>
                  <a:t>КЧС </a:t>
                </a:r>
                <a:r>
                  <a:rPr lang="ru-RU" sz="800" i="1" dirty="0" smtClean="0">
                    <a:solidFill>
                      <a:srgbClr val="000000"/>
                    </a:solidFill>
                    <a:latin typeface="Impact"/>
                  </a:rPr>
                  <a:t>и О</a:t>
                </a:r>
                <a:r>
                  <a:rPr lang="ru-RU" sz="800" b="0" i="1" u="none" strike="noStrike" baseline="0" dirty="0" smtClean="0">
                    <a:solidFill>
                      <a:srgbClr val="000000"/>
                    </a:solidFill>
                    <a:latin typeface="Impact"/>
                  </a:rPr>
                  <a:t>ПБ</a:t>
                </a:r>
                <a:endParaRPr lang="ru-RU" sz="800" b="0" i="1" u="none" strike="noStrike" baseline="0" dirty="0">
                  <a:solidFill>
                    <a:srgbClr val="000000"/>
                  </a:solidFill>
                  <a:latin typeface="Impact"/>
                </a:endParaRPr>
              </a:p>
              <a:p>
                <a:pPr algn="ctr" rtl="0">
                  <a:defRPr sz="1000"/>
                </a:pPr>
                <a:endParaRPr lang="ru-RU" sz="800" b="0" i="1" u="none" strike="noStrike" baseline="0" dirty="0">
                  <a:solidFill>
                    <a:srgbClr val="000000"/>
                  </a:solidFill>
                  <a:latin typeface="Impact"/>
                </a:endParaRPr>
              </a:p>
            </p:txBody>
          </p:sp>
        </p:grpSp>
        <p:grpSp>
          <p:nvGrpSpPr>
            <p:cNvPr id="337" name="Группа 336"/>
            <p:cNvGrpSpPr/>
            <p:nvPr/>
          </p:nvGrpSpPr>
          <p:grpSpPr>
            <a:xfrm>
              <a:off x="5408088" y="1049015"/>
              <a:ext cx="2240279" cy="817941"/>
              <a:chOff x="6943385" y="691930"/>
              <a:chExt cx="1045836" cy="573090"/>
            </a:xfrm>
          </p:grpSpPr>
          <p:grpSp>
            <p:nvGrpSpPr>
              <p:cNvPr id="344" name="Group 11994"/>
              <p:cNvGrpSpPr>
                <a:grpSpLocks/>
              </p:cNvGrpSpPr>
              <p:nvPr/>
            </p:nvGrpSpPr>
            <p:grpSpPr bwMode="auto">
              <a:xfrm>
                <a:off x="6943385" y="691930"/>
                <a:ext cx="1045836" cy="403481"/>
                <a:chOff x="68567" y="329038"/>
                <a:chExt cx="3041" cy="2402"/>
              </a:xfrm>
            </p:grpSpPr>
            <p:grpSp>
              <p:nvGrpSpPr>
                <p:cNvPr id="355" name="Group 11995"/>
                <p:cNvGrpSpPr>
                  <a:grpSpLocks/>
                </p:cNvGrpSpPr>
                <p:nvPr/>
              </p:nvGrpSpPr>
              <p:grpSpPr bwMode="auto">
                <a:xfrm>
                  <a:off x="70736" y="330623"/>
                  <a:ext cx="872" cy="817"/>
                  <a:chOff x="70740" y="330627"/>
                  <a:chExt cx="3198" cy="1977"/>
                </a:xfrm>
              </p:grpSpPr>
              <p:sp>
                <p:nvSpPr>
                  <p:cNvPr id="362" name="AutoShape 11996"/>
                  <p:cNvSpPr>
                    <a:spLocks noChangeArrowheads="1"/>
                  </p:cNvSpPr>
                  <p:nvPr/>
                </p:nvSpPr>
                <p:spPr bwMode="auto">
                  <a:xfrm rot="10795968">
                    <a:off x="70769" y="330627"/>
                    <a:ext cx="3169" cy="1913"/>
                  </a:xfrm>
                  <a:prstGeom prst="can">
                    <a:avLst>
                      <a:gd name="adj" fmla="val 28907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800"/>
                  </a:p>
                </p:txBody>
              </p:sp>
              <p:sp>
                <p:nvSpPr>
                  <p:cNvPr id="363" name="Oval 11997"/>
                  <p:cNvSpPr>
                    <a:spLocks noChangeArrowheads="1"/>
                  </p:cNvSpPr>
                  <p:nvPr/>
                </p:nvSpPr>
                <p:spPr bwMode="auto">
                  <a:xfrm>
                    <a:off x="70740" y="332028"/>
                    <a:ext cx="3168" cy="576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ru-RU" sz="800"/>
                  </a:p>
                </p:txBody>
              </p:sp>
            </p:grpSp>
            <p:grpSp>
              <p:nvGrpSpPr>
                <p:cNvPr id="356" name="Group 11998"/>
                <p:cNvGrpSpPr>
                  <a:grpSpLocks/>
                </p:cNvGrpSpPr>
                <p:nvPr/>
              </p:nvGrpSpPr>
              <p:grpSpPr bwMode="auto">
                <a:xfrm>
                  <a:off x="70164" y="329765"/>
                  <a:ext cx="1152" cy="1466"/>
                  <a:chOff x="70164" y="329371"/>
                  <a:chExt cx="3168" cy="2904"/>
                </a:xfrm>
              </p:grpSpPr>
              <p:sp>
                <p:nvSpPr>
                  <p:cNvPr id="360" name="AutoShape 11999"/>
                  <p:cNvSpPr>
                    <a:spLocks noChangeArrowheads="1"/>
                  </p:cNvSpPr>
                  <p:nvPr/>
                </p:nvSpPr>
                <p:spPr bwMode="auto">
                  <a:xfrm rot="10795968">
                    <a:off x="70164" y="329371"/>
                    <a:ext cx="3166" cy="2801"/>
                  </a:xfrm>
                  <a:prstGeom prst="can">
                    <a:avLst>
                      <a:gd name="adj" fmla="val 28907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800"/>
                  </a:p>
                </p:txBody>
              </p:sp>
              <p:sp>
                <p:nvSpPr>
                  <p:cNvPr id="361" name="Oval 12000"/>
                  <p:cNvSpPr>
                    <a:spLocks noChangeArrowheads="1"/>
                  </p:cNvSpPr>
                  <p:nvPr/>
                </p:nvSpPr>
                <p:spPr bwMode="auto">
                  <a:xfrm>
                    <a:off x="70164" y="331699"/>
                    <a:ext cx="3168" cy="576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ru-RU" sz="800"/>
                  </a:p>
                </p:txBody>
              </p:sp>
            </p:grpSp>
            <p:grpSp>
              <p:nvGrpSpPr>
                <p:cNvPr id="357" name="Group 12001"/>
                <p:cNvGrpSpPr>
                  <a:grpSpLocks/>
                </p:cNvGrpSpPr>
                <p:nvPr/>
              </p:nvGrpSpPr>
              <p:grpSpPr bwMode="auto">
                <a:xfrm>
                  <a:off x="68567" y="329038"/>
                  <a:ext cx="2307" cy="2212"/>
                  <a:chOff x="68580" y="328414"/>
                  <a:chExt cx="3173" cy="3439"/>
                </a:xfrm>
              </p:grpSpPr>
              <p:sp>
                <p:nvSpPr>
                  <p:cNvPr id="358" name="AutoShape 12002"/>
                  <p:cNvSpPr>
                    <a:spLocks noChangeArrowheads="1"/>
                  </p:cNvSpPr>
                  <p:nvPr/>
                </p:nvSpPr>
                <p:spPr bwMode="auto">
                  <a:xfrm rot="10795968">
                    <a:off x="68585" y="328414"/>
                    <a:ext cx="3168" cy="3208"/>
                  </a:xfrm>
                  <a:prstGeom prst="can">
                    <a:avLst>
                      <a:gd name="adj" fmla="val 28907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800"/>
                  </a:p>
                </p:txBody>
              </p:sp>
              <p:sp>
                <p:nvSpPr>
                  <p:cNvPr id="359" name="Oval 12003"/>
                  <p:cNvSpPr>
                    <a:spLocks noChangeArrowheads="1"/>
                  </p:cNvSpPr>
                  <p:nvPr/>
                </p:nvSpPr>
                <p:spPr bwMode="auto">
                  <a:xfrm>
                    <a:off x="68580" y="331277"/>
                    <a:ext cx="3168" cy="576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ru-RU" sz="800"/>
                  </a:p>
                </p:txBody>
              </p:sp>
            </p:grpSp>
          </p:grpSp>
          <p:grpSp>
            <p:nvGrpSpPr>
              <p:cNvPr id="345" name="Group 12004"/>
              <p:cNvGrpSpPr>
                <a:grpSpLocks/>
              </p:cNvGrpSpPr>
              <p:nvPr/>
            </p:nvGrpSpPr>
            <p:grpSpPr bwMode="auto">
              <a:xfrm>
                <a:off x="6947723" y="881546"/>
                <a:ext cx="1039989" cy="303399"/>
                <a:chOff x="68580" y="329644"/>
                <a:chExt cx="3024" cy="1357"/>
              </a:xfrm>
            </p:grpSpPr>
            <p:sp>
              <p:nvSpPr>
                <p:cNvPr id="349" name="AutoShape 12005"/>
                <p:cNvSpPr>
                  <a:spLocks noChangeArrowheads="1"/>
                </p:cNvSpPr>
                <p:nvPr/>
              </p:nvSpPr>
              <p:spPr bwMode="auto">
                <a:xfrm rot="10795968">
                  <a:off x="70740" y="330395"/>
                  <a:ext cx="864" cy="575"/>
                </a:xfrm>
                <a:prstGeom prst="can">
                  <a:avLst>
                    <a:gd name="adj" fmla="val 28907"/>
                  </a:avLst>
                </a:prstGeom>
                <a:solidFill>
                  <a:srgbClr val="3366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800"/>
                </a:p>
              </p:txBody>
            </p:sp>
            <p:sp>
              <p:nvSpPr>
                <p:cNvPr id="350" name="Oval 12006"/>
                <p:cNvSpPr>
                  <a:spLocks noChangeArrowheads="1"/>
                </p:cNvSpPr>
                <p:nvPr/>
              </p:nvSpPr>
              <p:spPr bwMode="auto">
                <a:xfrm>
                  <a:off x="70740" y="330828"/>
                  <a:ext cx="864" cy="173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 sz="800"/>
                </a:p>
              </p:txBody>
            </p:sp>
            <p:sp>
              <p:nvSpPr>
                <p:cNvPr id="351" name="AutoShape 12007"/>
                <p:cNvSpPr>
                  <a:spLocks noChangeArrowheads="1"/>
                </p:cNvSpPr>
                <p:nvPr/>
              </p:nvSpPr>
              <p:spPr bwMode="auto">
                <a:xfrm rot="10795968">
                  <a:off x="70164" y="330156"/>
                  <a:ext cx="1152" cy="702"/>
                </a:xfrm>
                <a:prstGeom prst="can">
                  <a:avLst>
                    <a:gd name="adj" fmla="val 28907"/>
                  </a:avLst>
                </a:prstGeom>
                <a:solidFill>
                  <a:srgbClr val="3366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800"/>
                </a:p>
              </p:txBody>
            </p:sp>
            <p:sp>
              <p:nvSpPr>
                <p:cNvPr id="352" name="Oval 12008"/>
                <p:cNvSpPr>
                  <a:spLocks noChangeArrowheads="1"/>
                </p:cNvSpPr>
                <p:nvPr/>
              </p:nvSpPr>
              <p:spPr bwMode="auto">
                <a:xfrm>
                  <a:off x="70164" y="330685"/>
                  <a:ext cx="1152" cy="211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 sz="800"/>
                </a:p>
              </p:txBody>
            </p:sp>
            <p:sp>
              <p:nvSpPr>
                <p:cNvPr id="353" name="AutoShape 12009"/>
                <p:cNvSpPr>
                  <a:spLocks noChangeArrowheads="1"/>
                </p:cNvSpPr>
                <p:nvPr/>
              </p:nvSpPr>
              <p:spPr bwMode="auto">
                <a:xfrm rot="10795968">
                  <a:off x="68580" y="329644"/>
                  <a:ext cx="2304" cy="1100"/>
                </a:xfrm>
                <a:prstGeom prst="can">
                  <a:avLst>
                    <a:gd name="adj" fmla="val 28907"/>
                  </a:avLst>
                </a:prstGeom>
                <a:solidFill>
                  <a:srgbClr val="3366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800"/>
                </a:p>
              </p:txBody>
            </p:sp>
            <p:sp>
              <p:nvSpPr>
                <p:cNvPr id="354" name="Oval 12010"/>
                <p:cNvSpPr>
                  <a:spLocks noChangeArrowheads="1"/>
                </p:cNvSpPr>
                <p:nvPr/>
              </p:nvSpPr>
              <p:spPr bwMode="auto">
                <a:xfrm>
                  <a:off x="68580" y="330523"/>
                  <a:ext cx="2304" cy="269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 sz="800"/>
                </a:p>
              </p:txBody>
            </p:sp>
          </p:grpSp>
          <p:sp>
            <p:nvSpPr>
              <p:cNvPr id="346" name="Прямоугольник 35"/>
              <p:cNvSpPr/>
              <p:nvPr/>
            </p:nvSpPr>
            <p:spPr>
              <a:xfrm>
                <a:off x="6947844" y="1040653"/>
                <a:ext cx="789865" cy="148875"/>
              </a:xfrm>
              <a:custGeom>
                <a:avLst/>
                <a:gdLst>
                  <a:gd name="connsiteX0" fmla="*/ 0 w 842010"/>
                  <a:gd name="connsiteY0" fmla="*/ 0 h 175260"/>
                  <a:gd name="connsiteX1" fmla="*/ 842010 w 842010"/>
                  <a:gd name="connsiteY1" fmla="*/ 0 h 175260"/>
                  <a:gd name="connsiteX2" fmla="*/ 842010 w 842010"/>
                  <a:gd name="connsiteY2" fmla="*/ 175260 h 175260"/>
                  <a:gd name="connsiteX3" fmla="*/ 0 w 842010"/>
                  <a:gd name="connsiteY3" fmla="*/ 175260 h 175260"/>
                  <a:gd name="connsiteX4" fmla="*/ 0 w 842010"/>
                  <a:gd name="connsiteY4" fmla="*/ 0 h 175260"/>
                  <a:gd name="connsiteX0" fmla="*/ 0 w 842010"/>
                  <a:gd name="connsiteY0" fmla="*/ 51435 h 226695"/>
                  <a:gd name="connsiteX1" fmla="*/ 409575 w 842010"/>
                  <a:gd name="connsiteY1" fmla="*/ 0 h 226695"/>
                  <a:gd name="connsiteX2" fmla="*/ 842010 w 842010"/>
                  <a:gd name="connsiteY2" fmla="*/ 51435 h 226695"/>
                  <a:gd name="connsiteX3" fmla="*/ 842010 w 842010"/>
                  <a:gd name="connsiteY3" fmla="*/ 226695 h 226695"/>
                  <a:gd name="connsiteX4" fmla="*/ 0 w 842010"/>
                  <a:gd name="connsiteY4" fmla="*/ 226695 h 226695"/>
                  <a:gd name="connsiteX5" fmla="*/ 0 w 842010"/>
                  <a:gd name="connsiteY5" fmla="*/ 51435 h 226695"/>
                  <a:gd name="connsiteX0" fmla="*/ 0 w 842010"/>
                  <a:gd name="connsiteY0" fmla="*/ 56299 h 231559"/>
                  <a:gd name="connsiteX1" fmla="*/ 409575 w 842010"/>
                  <a:gd name="connsiteY1" fmla="*/ 4864 h 231559"/>
                  <a:gd name="connsiteX2" fmla="*/ 842010 w 842010"/>
                  <a:gd name="connsiteY2" fmla="*/ 56299 h 231559"/>
                  <a:gd name="connsiteX3" fmla="*/ 842010 w 842010"/>
                  <a:gd name="connsiteY3" fmla="*/ 231559 h 231559"/>
                  <a:gd name="connsiteX4" fmla="*/ 0 w 842010"/>
                  <a:gd name="connsiteY4" fmla="*/ 231559 h 231559"/>
                  <a:gd name="connsiteX5" fmla="*/ 0 w 842010"/>
                  <a:gd name="connsiteY5" fmla="*/ 56299 h 231559"/>
                  <a:gd name="connsiteX0" fmla="*/ 0 w 842010"/>
                  <a:gd name="connsiteY0" fmla="*/ 51948 h 227208"/>
                  <a:gd name="connsiteX1" fmla="*/ 409575 w 842010"/>
                  <a:gd name="connsiteY1" fmla="*/ 513 h 227208"/>
                  <a:gd name="connsiteX2" fmla="*/ 842010 w 842010"/>
                  <a:gd name="connsiteY2" fmla="*/ 51948 h 227208"/>
                  <a:gd name="connsiteX3" fmla="*/ 842010 w 842010"/>
                  <a:gd name="connsiteY3" fmla="*/ 227208 h 227208"/>
                  <a:gd name="connsiteX4" fmla="*/ 0 w 842010"/>
                  <a:gd name="connsiteY4" fmla="*/ 227208 h 227208"/>
                  <a:gd name="connsiteX5" fmla="*/ 0 w 842010"/>
                  <a:gd name="connsiteY5" fmla="*/ 51948 h 227208"/>
                  <a:gd name="connsiteX0" fmla="*/ 0 w 842010"/>
                  <a:gd name="connsiteY0" fmla="*/ 51948 h 227208"/>
                  <a:gd name="connsiteX1" fmla="*/ 409575 w 842010"/>
                  <a:gd name="connsiteY1" fmla="*/ 513 h 227208"/>
                  <a:gd name="connsiteX2" fmla="*/ 842010 w 842010"/>
                  <a:gd name="connsiteY2" fmla="*/ 51948 h 227208"/>
                  <a:gd name="connsiteX3" fmla="*/ 842010 w 842010"/>
                  <a:gd name="connsiteY3" fmla="*/ 227208 h 227208"/>
                  <a:gd name="connsiteX4" fmla="*/ 0 w 842010"/>
                  <a:gd name="connsiteY4" fmla="*/ 227208 h 227208"/>
                  <a:gd name="connsiteX5" fmla="*/ 0 w 842010"/>
                  <a:gd name="connsiteY5" fmla="*/ 51948 h 227208"/>
                  <a:gd name="connsiteX0" fmla="*/ 0 w 842010"/>
                  <a:gd name="connsiteY0" fmla="*/ 52373 h 227633"/>
                  <a:gd name="connsiteX1" fmla="*/ 409575 w 842010"/>
                  <a:gd name="connsiteY1" fmla="*/ 938 h 227633"/>
                  <a:gd name="connsiteX2" fmla="*/ 842010 w 842010"/>
                  <a:gd name="connsiteY2" fmla="*/ 52373 h 227633"/>
                  <a:gd name="connsiteX3" fmla="*/ 842010 w 842010"/>
                  <a:gd name="connsiteY3" fmla="*/ 227633 h 227633"/>
                  <a:gd name="connsiteX4" fmla="*/ 0 w 842010"/>
                  <a:gd name="connsiteY4" fmla="*/ 227633 h 227633"/>
                  <a:gd name="connsiteX5" fmla="*/ 0 w 842010"/>
                  <a:gd name="connsiteY5" fmla="*/ 52373 h 227633"/>
                  <a:gd name="connsiteX0" fmla="*/ 0 w 842010"/>
                  <a:gd name="connsiteY0" fmla="*/ 52373 h 227633"/>
                  <a:gd name="connsiteX1" fmla="*/ 409575 w 842010"/>
                  <a:gd name="connsiteY1" fmla="*/ 938 h 227633"/>
                  <a:gd name="connsiteX2" fmla="*/ 842010 w 842010"/>
                  <a:gd name="connsiteY2" fmla="*/ 52373 h 227633"/>
                  <a:gd name="connsiteX3" fmla="*/ 842010 w 842010"/>
                  <a:gd name="connsiteY3" fmla="*/ 227633 h 227633"/>
                  <a:gd name="connsiteX4" fmla="*/ 0 w 842010"/>
                  <a:gd name="connsiteY4" fmla="*/ 227633 h 227633"/>
                  <a:gd name="connsiteX5" fmla="*/ 0 w 842010"/>
                  <a:gd name="connsiteY5" fmla="*/ 52373 h 227633"/>
                  <a:gd name="connsiteX0" fmla="*/ 0 w 842010"/>
                  <a:gd name="connsiteY0" fmla="*/ 51794 h 227054"/>
                  <a:gd name="connsiteX1" fmla="*/ 409575 w 842010"/>
                  <a:gd name="connsiteY1" fmla="*/ 359 h 227054"/>
                  <a:gd name="connsiteX2" fmla="*/ 842010 w 842010"/>
                  <a:gd name="connsiteY2" fmla="*/ 51794 h 227054"/>
                  <a:gd name="connsiteX3" fmla="*/ 842010 w 842010"/>
                  <a:gd name="connsiteY3" fmla="*/ 227054 h 227054"/>
                  <a:gd name="connsiteX4" fmla="*/ 0 w 842010"/>
                  <a:gd name="connsiteY4" fmla="*/ 227054 h 227054"/>
                  <a:gd name="connsiteX5" fmla="*/ 0 w 842010"/>
                  <a:gd name="connsiteY5" fmla="*/ 51794 h 227054"/>
                  <a:gd name="connsiteX0" fmla="*/ 0 w 842010"/>
                  <a:gd name="connsiteY0" fmla="*/ 51794 h 227054"/>
                  <a:gd name="connsiteX1" fmla="*/ 409575 w 842010"/>
                  <a:gd name="connsiteY1" fmla="*/ 359 h 227054"/>
                  <a:gd name="connsiteX2" fmla="*/ 842010 w 842010"/>
                  <a:gd name="connsiteY2" fmla="*/ 51794 h 227054"/>
                  <a:gd name="connsiteX3" fmla="*/ 842010 w 842010"/>
                  <a:gd name="connsiteY3" fmla="*/ 227054 h 227054"/>
                  <a:gd name="connsiteX4" fmla="*/ 403860 w 842010"/>
                  <a:gd name="connsiteY4" fmla="*/ 162284 h 227054"/>
                  <a:gd name="connsiteX5" fmla="*/ 0 w 842010"/>
                  <a:gd name="connsiteY5" fmla="*/ 227054 h 227054"/>
                  <a:gd name="connsiteX6" fmla="*/ 0 w 842010"/>
                  <a:gd name="connsiteY6" fmla="*/ 51794 h 227054"/>
                  <a:gd name="connsiteX0" fmla="*/ 0 w 842010"/>
                  <a:gd name="connsiteY0" fmla="*/ 51794 h 227054"/>
                  <a:gd name="connsiteX1" fmla="*/ 409575 w 842010"/>
                  <a:gd name="connsiteY1" fmla="*/ 359 h 227054"/>
                  <a:gd name="connsiteX2" fmla="*/ 842010 w 842010"/>
                  <a:gd name="connsiteY2" fmla="*/ 51794 h 227054"/>
                  <a:gd name="connsiteX3" fmla="*/ 842010 w 842010"/>
                  <a:gd name="connsiteY3" fmla="*/ 227054 h 227054"/>
                  <a:gd name="connsiteX4" fmla="*/ 403860 w 842010"/>
                  <a:gd name="connsiteY4" fmla="*/ 162284 h 227054"/>
                  <a:gd name="connsiteX5" fmla="*/ 0 w 842010"/>
                  <a:gd name="connsiteY5" fmla="*/ 227054 h 227054"/>
                  <a:gd name="connsiteX6" fmla="*/ 0 w 842010"/>
                  <a:gd name="connsiteY6" fmla="*/ 51794 h 227054"/>
                  <a:gd name="connsiteX0" fmla="*/ 0 w 842010"/>
                  <a:gd name="connsiteY0" fmla="*/ 51794 h 229236"/>
                  <a:gd name="connsiteX1" fmla="*/ 409575 w 842010"/>
                  <a:gd name="connsiteY1" fmla="*/ 359 h 229236"/>
                  <a:gd name="connsiteX2" fmla="*/ 842010 w 842010"/>
                  <a:gd name="connsiteY2" fmla="*/ 51794 h 229236"/>
                  <a:gd name="connsiteX3" fmla="*/ 842010 w 842010"/>
                  <a:gd name="connsiteY3" fmla="*/ 227054 h 229236"/>
                  <a:gd name="connsiteX4" fmla="*/ 403860 w 842010"/>
                  <a:gd name="connsiteY4" fmla="*/ 162284 h 229236"/>
                  <a:gd name="connsiteX5" fmla="*/ 0 w 842010"/>
                  <a:gd name="connsiteY5" fmla="*/ 227054 h 229236"/>
                  <a:gd name="connsiteX6" fmla="*/ 0 w 842010"/>
                  <a:gd name="connsiteY6" fmla="*/ 51794 h 229236"/>
                  <a:gd name="connsiteX0" fmla="*/ 0 w 842010"/>
                  <a:gd name="connsiteY0" fmla="*/ 51794 h 229749"/>
                  <a:gd name="connsiteX1" fmla="*/ 409575 w 842010"/>
                  <a:gd name="connsiteY1" fmla="*/ 359 h 229749"/>
                  <a:gd name="connsiteX2" fmla="*/ 842010 w 842010"/>
                  <a:gd name="connsiteY2" fmla="*/ 51794 h 229749"/>
                  <a:gd name="connsiteX3" fmla="*/ 842010 w 842010"/>
                  <a:gd name="connsiteY3" fmla="*/ 227054 h 229749"/>
                  <a:gd name="connsiteX4" fmla="*/ 403860 w 842010"/>
                  <a:gd name="connsiteY4" fmla="*/ 162284 h 229749"/>
                  <a:gd name="connsiteX5" fmla="*/ 0 w 842010"/>
                  <a:gd name="connsiteY5" fmla="*/ 227054 h 229749"/>
                  <a:gd name="connsiteX6" fmla="*/ 0 w 842010"/>
                  <a:gd name="connsiteY6" fmla="*/ 51794 h 229749"/>
                  <a:gd name="connsiteX0" fmla="*/ 0 w 842010"/>
                  <a:gd name="connsiteY0" fmla="*/ 51794 h 227054"/>
                  <a:gd name="connsiteX1" fmla="*/ 409575 w 842010"/>
                  <a:gd name="connsiteY1" fmla="*/ 359 h 227054"/>
                  <a:gd name="connsiteX2" fmla="*/ 842010 w 842010"/>
                  <a:gd name="connsiteY2" fmla="*/ 51794 h 227054"/>
                  <a:gd name="connsiteX3" fmla="*/ 842010 w 842010"/>
                  <a:gd name="connsiteY3" fmla="*/ 227054 h 227054"/>
                  <a:gd name="connsiteX4" fmla="*/ 403860 w 842010"/>
                  <a:gd name="connsiteY4" fmla="*/ 162284 h 227054"/>
                  <a:gd name="connsiteX5" fmla="*/ 0 w 842010"/>
                  <a:gd name="connsiteY5" fmla="*/ 227054 h 227054"/>
                  <a:gd name="connsiteX6" fmla="*/ 0 w 842010"/>
                  <a:gd name="connsiteY6" fmla="*/ 51794 h 227054"/>
                  <a:gd name="connsiteX0" fmla="*/ 0 w 842010"/>
                  <a:gd name="connsiteY0" fmla="*/ 51794 h 227054"/>
                  <a:gd name="connsiteX1" fmla="*/ 409575 w 842010"/>
                  <a:gd name="connsiteY1" fmla="*/ 359 h 227054"/>
                  <a:gd name="connsiteX2" fmla="*/ 842010 w 842010"/>
                  <a:gd name="connsiteY2" fmla="*/ 51794 h 227054"/>
                  <a:gd name="connsiteX3" fmla="*/ 842010 w 842010"/>
                  <a:gd name="connsiteY3" fmla="*/ 227054 h 227054"/>
                  <a:gd name="connsiteX4" fmla="*/ 403860 w 842010"/>
                  <a:gd name="connsiteY4" fmla="*/ 162284 h 227054"/>
                  <a:gd name="connsiteX5" fmla="*/ 0 w 842010"/>
                  <a:gd name="connsiteY5" fmla="*/ 227054 h 227054"/>
                  <a:gd name="connsiteX6" fmla="*/ 0 w 842010"/>
                  <a:gd name="connsiteY6" fmla="*/ 51794 h 227054"/>
                  <a:gd name="connsiteX0" fmla="*/ 0 w 842010"/>
                  <a:gd name="connsiteY0" fmla="*/ 51591 h 226851"/>
                  <a:gd name="connsiteX1" fmla="*/ 409575 w 842010"/>
                  <a:gd name="connsiteY1" fmla="*/ 156 h 226851"/>
                  <a:gd name="connsiteX2" fmla="*/ 842010 w 842010"/>
                  <a:gd name="connsiteY2" fmla="*/ 51591 h 226851"/>
                  <a:gd name="connsiteX3" fmla="*/ 842010 w 842010"/>
                  <a:gd name="connsiteY3" fmla="*/ 226851 h 226851"/>
                  <a:gd name="connsiteX4" fmla="*/ 403860 w 842010"/>
                  <a:gd name="connsiteY4" fmla="*/ 162081 h 226851"/>
                  <a:gd name="connsiteX5" fmla="*/ 0 w 842010"/>
                  <a:gd name="connsiteY5" fmla="*/ 226851 h 226851"/>
                  <a:gd name="connsiteX6" fmla="*/ 0 w 842010"/>
                  <a:gd name="connsiteY6" fmla="*/ 51591 h 226851"/>
                  <a:gd name="connsiteX0" fmla="*/ 0 w 842010"/>
                  <a:gd name="connsiteY0" fmla="*/ 51591 h 226851"/>
                  <a:gd name="connsiteX1" fmla="*/ 409575 w 842010"/>
                  <a:gd name="connsiteY1" fmla="*/ 156 h 226851"/>
                  <a:gd name="connsiteX2" fmla="*/ 842010 w 842010"/>
                  <a:gd name="connsiteY2" fmla="*/ 51591 h 226851"/>
                  <a:gd name="connsiteX3" fmla="*/ 842010 w 842010"/>
                  <a:gd name="connsiteY3" fmla="*/ 226851 h 226851"/>
                  <a:gd name="connsiteX4" fmla="*/ 403860 w 842010"/>
                  <a:gd name="connsiteY4" fmla="*/ 162081 h 226851"/>
                  <a:gd name="connsiteX5" fmla="*/ 0 w 842010"/>
                  <a:gd name="connsiteY5" fmla="*/ 226851 h 226851"/>
                  <a:gd name="connsiteX6" fmla="*/ 0 w 842010"/>
                  <a:gd name="connsiteY6" fmla="*/ 51591 h 226851"/>
                  <a:gd name="connsiteX0" fmla="*/ 0 w 842010"/>
                  <a:gd name="connsiteY0" fmla="*/ 51591 h 226851"/>
                  <a:gd name="connsiteX1" fmla="*/ 409575 w 842010"/>
                  <a:gd name="connsiteY1" fmla="*/ 156 h 226851"/>
                  <a:gd name="connsiteX2" fmla="*/ 842010 w 842010"/>
                  <a:gd name="connsiteY2" fmla="*/ 51591 h 226851"/>
                  <a:gd name="connsiteX3" fmla="*/ 842010 w 842010"/>
                  <a:gd name="connsiteY3" fmla="*/ 226851 h 226851"/>
                  <a:gd name="connsiteX4" fmla="*/ 403860 w 842010"/>
                  <a:gd name="connsiteY4" fmla="*/ 162081 h 226851"/>
                  <a:gd name="connsiteX5" fmla="*/ 0 w 842010"/>
                  <a:gd name="connsiteY5" fmla="*/ 226851 h 226851"/>
                  <a:gd name="connsiteX6" fmla="*/ 0 w 842010"/>
                  <a:gd name="connsiteY6" fmla="*/ 51591 h 226851"/>
                  <a:gd name="connsiteX0" fmla="*/ 0 w 842010"/>
                  <a:gd name="connsiteY0" fmla="*/ 51591 h 226851"/>
                  <a:gd name="connsiteX1" fmla="*/ 409575 w 842010"/>
                  <a:gd name="connsiteY1" fmla="*/ 156 h 226851"/>
                  <a:gd name="connsiteX2" fmla="*/ 842010 w 842010"/>
                  <a:gd name="connsiteY2" fmla="*/ 51591 h 226851"/>
                  <a:gd name="connsiteX3" fmla="*/ 842010 w 842010"/>
                  <a:gd name="connsiteY3" fmla="*/ 226851 h 226851"/>
                  <a:gd name="connsiteX4" fmla="*/ 403860 w 842010"/>
                  <a:gd name="connsiteY4" fmla="*/ 162081 h 226851"/>
                  <a:gd name="connsiteX5" fmla="*/ 0 w 842010"/>
                  <a:gd name="connsiteY5" fmla="*/ 226851 h 226851"/>
                  <a:gd name="connsiteX6" fmla="*/ 0 w 842010"/>
                  <a:gd name="connsiteY6" fmla="*/ 51591 h 226851"/>
                  <a:gd name="connsiteX0" fmla="*/ 0 w 842010"/>
                  <a:gd name="connsiteY0" fmla="*/ 51591 h 226851"/>
                  <a:gd name="connsiteX1" fmla="*/ 409575 w 842010"/>
                  <a:gd name="connsiteY1" fmla="*/ 156 h 226851"/>
                  <a:gd name="connsiteX2" fmla="*/ 842010 w 842010"/>
                  <a:gd name="connsiteY2" fmla="*/ 51591 h 226851"/>
                  <a:gd name="connsiteX3" fmla="*/ 842010 w 842010"/>
                  <a:gd name="connsiteY3" fmla="*/ 226851 h 226851"/>
                  <a:gd name="connsiteX4" fmla="*/ 403860 w 842010"/>
                  <a:gd name="connsiteY4" fmla="*/ 162081 h 226851"/>
                  <a:gd name="connsiteX5" fmla="*/ 0 w 842010"/>
                  <a:gd name="connsiteY5" fmla="*/ 226851 h 226851"/>
                  <a:gd name="connsiteX6" fmla="*/ 0 w 842010"/>
                  <a:gd name="connsiteY6" fmla="*/ 51591 h 226851"/>
                  <a:gd name="connsiteX0" fmla="*/ 0 w 842010"/>
                  <a:gd name="connsiteY0" fmla="*/ 37608 h 212868"/>
                  <a:gd name="connsiteX1" fmla="*/ 407551 w 842010"/>
                  <a:gd name="connsiteY1" fmla="*/ 540 h 212868"/>
                  <a:gd name="connsiteX2" fmla="*/ 842010 w 842010"/>
                  <a:gd name="connsiteY2" fmla="*/ 37608 h 212868"/>
                  <a:gd name="connsiteX3" fmla="*/ 842010 w 842010"/>
                  <a:gd name="connsiteY3" fmla="*/ 212868 h 212868"/>
                  <a:gd name="connsiteX4" fmla="*/ 403860 w 842010"/>
                  <a:gd name="connsiteY4" fmla="*/ 148098 h 212868"/>
                  <a:gd name="connsiteX5" fmla="*/ 0 w 842010"/>
                  <a:gd name="connsiteY5" fmla="*/ 212868 h 212868"/>
                  <a:gd name="connsiteX6" fmla="*/ 0 w 842010"/>
                  <a:gd name="connsiteY6" fmla="*/ 37608 h 212868"/>
                  <a:gd name="connsiteX0" fmla="*/ 0 w 842010"/>
                  <a:gd name="connsiteY0" fmla="*/ 51589 h 226849"/>
                  <a:gd name="connsiteX1" fmla="*/ 405527 w 842010"/>
                  <a:gd name="connsiteY1" fmla="*/ 155 h 226849"/>
                  <a:gd name="connsiteX2" fmla="*/ 842010 w 842010"/>
                  <a:gd name="connsiteY2" fmla="*/ 51589 h 226849"/>
                  <a:gd name="connsiteX3" fmla="*/ 842010 w 842010"/>
                  <a:gd name="connsiteY3" fmla="*/ 226849 h 226849"/>
                  <a:gd name="connsiteX4" fmla="*/ 403860 w 842010"/>
                  <a:gd name="connsiteY4" fmla="*/ 162079 h 226849"/>
                  <a:gd name="connsiteX5" fmla="*/ 0 w 842010"/>
                  <a:gd name="connsiteY5" fmla="*/ 226849 h 226849"/>
                  <a:gd name="connsiteX6" fmla="*/ 0 w 842010"/>
                  <a:gd name="connsiteY6" fmla="*/ 51589 h 226849"/>
                  <a:gd name="connsiteX0" fmla="*/ 0 w 842010"/>
                  <a:gd name="connsiteY0" fmla="*/ 51536 h 226796"/>
                  <a:gd name="connsiteX1" fmla="*/ 405527 w 842010"/>
                  <a:gd name="connsiteY1" fmla="*/ 102 h 226796"/>
                  <a:gd name="connsiteX2" fmla="*/ 842010 w 842010"/>
                  <a:gd name="connsiteY2" fmla="*/ 51536 h 226796"/>
                  <a:gd name="connsiteX3" fmla="*/ 842010 w 842010"/>
                  <a:gd name="connsiteY3" fmla="*/ 226796 h 226796"/>
                  <a:gd name="connsiteX4" fmla="*/ 403860 w 842010"/>
                  <a:gd name="connsiteY4" fmla="*/ 162026 h 226796"/>
                  <a:gd name="connsiteX5" fmla="*/ 0 w 842010"/>
                  <a:gd name="connsiteY5" fmla="*/ 226796 h 226796"/>
                  <a:gd name="connsiteX6" fmla="*/ 0 w 842010"/>
                  <a:gd name="connsiteY6" fmla="*/ 51536 h 226796"/>
                  <a:gd name="connsiteX0" fmla="*/ 0 w 842010"/>
                  <a:gd name="connsiteY0" fmla="*/ 51642 h 226902"/>
                  <a:gd name="connsiteX1" fmla="*/ 405527 w 842010"/>
                  <a:gd name="connsiteY1" fmla="*/ 208 h 226902"/>
                  <a:gd name="connsiteX2" fmla="*/ 842010 w 842010"/>
                  <a:gd name="connsiteY2" fmla="*/ 51642 h 226902"/>
                  <a:gd name="connsiteX3" fmla="*/ 842010 w 842010"/>
                  <a:gd name="connsiteY3" fmla="*/ 226902 h 226902"/>
                  <a:gd name="connsiteX4" fmla="*/ 403860 w 842010"/>
                  <a:gd name="connsiteY4" fmla="*/ 162132 h 226902"/>
                  <a:gd name="connsiteX5" fmla="*/ 0 w 842010"/>
                  <a:gd name="connsiteY5" fmla="*/ 226902 h 226902"/>
                  <a:gd name="connsiteX6" fmla="*/ 0 w 842010"/>
                  <a:gd name="connsiteY6" fmla="*/ 51642 h 226902"/>
                  <a:gd name="connsiteX0" fmla="*/ 0 w 842010"/>
                  <a:gd name="connsiteY0" fmla="*/ 51642 h 226902"/>
                  <a:gd name="connsiteX1" fmla="*/ 405527 w 842010"/>
                  <a:gd name="connsiteY1" fmla="*/ 208 h 226902"/>
                  <a:gd name="connsiteX2" fmla="*/ 842010 w 842010"/>
                  <a:gd name="connsiteY2" fmla="*/ 51642 h 226902"/>
                  <a:gd name="connsiteX3" fmla="*/ 842010 w 842010"/>
                  <a:gd name="connsiteY3" fmla="*/ 226902 h 226902"/>
                  <a:gd name="connsiteX4" fmla="*/ 403860 w 842010"/>
                  <a:gd name="connsiteY4" fmla="*/ 162132 h 226902"/>
                  <a:gd name="connsiteX5" fmla="*/ 0 w 842010"/>
                  <a:gd name="connsiteY5" fmla="*/ 226902 h 226902"/>
                  <a:gd name="connsiteX6" fmla="*/ 0 w 842010"/>
                  <a:gd name="connsiteY6" fmla="*/ 51642 h 226902"/>
                  <a:gd name="connsiteX0" fmla="*/ 0 w 842010"/>
                  <a:gd name="connsiteY0" fmla="*/ 51642 h 226902"/>
                  <a:gd name="connsiteX1" fmla="*/ 405527 w 842010"/>
                  <a:gd name="connsiteY1" fmla="*/ 208 h 226902"/>
                  <a:gd name="connsiteX2" fmla="*/ 842010 w 842010"/>
                  <a:gd name="connsiteY2" fmla="*/ 51642 h 226902"/>
                  <a:gd name="connsiteX3" fmla="*/ 842010 w 842010"/>
                  <a:gd name="connsiteY3" fmla="*/ 226902 h 226902"/>
                  <a:gd name="connsiteX4" fmla="*/ 403860 w 842010"/>
                  <a:gd name="connsiteY4" fmla="*/ 162132 h 226902"/>
                  <a:gd name="connsiteX5" fmla="*/ 0 w 842010"/>
                  <a:gd name="connsiteY5" fmla="*/ 226902 h 226902"/>
                  <a:gd name="connsiteX6" fmla="*/ 0 w 842010"/>
                  <a:gd name="connsiteY6" fmla="*/ 51642 h 226902"/>
                  <a:gd name="connsiteX0" fmla="*/ 0 w 842010"/>
                  <a:gd name="connsiteY0" fmla="*/ 51642 h 226902"/>
                  <a:gd name="connsiteX1" fmla="*/ 405527 w 842010"/>
                  <a:gd name="connsiteY1" fmla="*/ 208 h 226902"/>
                  <a:gd name="connsiteX2" fmla="*/ 842010 w 842010"/>
                  <a:gd name="connsiteY2" fmla="*/ 51642 h 226902"/>
                  <a:gd name="connsiteX3" fmla="*/ 842010 w 842010"/>
                  <a:gd name="connsiteY3" fmla="*/ 226902 h 226902"/>
                  <a:gd name="connsiteX4" fmla="*/ 403860 w 842010"/>
                  <a:gd name="connsiteY4" fmla="*/ 162132 h 226902"/>
                  <a:gd name="connsiteX5" fmla="*/ 0 w 842010"/>
                  <a:gd name="connsiteY5" fmla="*/ 226902 h 226902"/>
                  <a:gd name="connsiteX6" fmla="*/ 0 w 842010"/>
                  <a:gd name="connsiteY6" fmla="*/ 51642 h 226902"/>
                  <a:gd name="connsiteX0" fmla="*/ 0 w 842010"/>
                  <a:gd name="connsiteY0" fmla="*/ 51642 h 226902"/>
                  <a:gd name="connsiteX1" fmla="*/ 405527 w 842010"/>
                  <a:gd name="connsiteY1" fmla="*/ 208 h 226902"/>
                  <a:gd name="connsiteX2" fmla="*/ 842010 w 842010"/>
                  <a:gd name="connsiteY2" fmla="*/ 51642 h 226902"/>
                  <a:gd name="connsiteX3" fmla="*/ 842010 w 842010"/>
                  <a:gd name="connsiteY3" fmla="*/ 226902 h 226902"/>
                  <a:gd name="connsiteX4" fmla="*/ 403860 w 842010"/>
                  <a:gd name="connsiteY4" fmla="*/ 162132 h 226902"/>
                  <a:gd name="connsiteX5" fmla="*/ 0 w 842010"/>
                  <a:gd name="connsiteY5" fmla="*/ 226902 h 226902"/>
                  <a:gd name="connsiteX6" fmla="*/ 0 w 842010"/>
                  <a:gd name="connsiteY6" fmla="*/ 51642 h 226902"/>
                  <a:gd name="connsiteX0" fmla="*/ 0 w 842010"/>
                  <a:gd name="connsiteY0" fmla="*/ 51642 h 226902"/>
                  <a:gd name="connsiteX1" fmla="*/ 405527 w 842010"/>
                  <a:gd name="connsiteY1" fmla="*/ 208 h 226902"/>
                  <a:gd name="connsiteX2" fmla="*/ 842010 w 842010"/>
                  <a:gd name="connsiteY2" fmla="*/ 51642 h 226902"/>
                  <a:gd name="connsiteX3" fmla="*/ 842010 w 842010"/>
                  <a:gd name="connsiteY3" fmla="*/ 226902 h 226902"/>
                  <a:gd name="connsiteX4" fmla="*/ 403860 w 842010"/>
                  <a:gd name="connsiteY4" fmla="*/ 162132 h 226902"/>
                  <a:gd name="connsiteX5" fmla="*/ 0 w 842010"/>
                  <a:gd name="connsiteY5" fmla="*/ 226902 h 226902"/>
                  <a:gd name="connsiteX6" fmla="*/ 0 w 842010"/>
                  <a:gd name="connsiteY6" fmla="*/ 51642 h 226902"/>
                  <a:gd name="connsiteX0" fmla="*/ 0 w 842010"/>
                  <a:gd name="connsiteY0" fmla="*/ 51642 h 226902"/>
                  <a:gd name="connsiteX1" fmla="*/ 405527 w 842010"/>
                  <a:gd name="connsiteY1" fmla="*/ 208 h 226902"/>
                  <a:gd name="connsiteX2" fmla="*/ 842010 w 842010"/>
                  <a:gd name="connsiteY2" fmla="*/ 51642 h 226902"/>
                  <a:gd name="connsiteX3" fmla="*/ 842010 w 842010"/>
                  <a:gd name="connsiteY3" fmla="*/ 226902 h 226902"/>
                  <a:gd name="connsiteX4" fmla="*/ 403860 w 842010"/>
                  <a:gd name="connsiteY4" fmla="*/ 169919 h 226902"/>
                  <a:gd name="connsiteX5" fmla="*/ 0 w 842010"/>
                  <a:gd name="connsiteY5" fmla="*/ 226902 h 226902"/>
                  <a:gd name="connsiteX6" fmla="*/ 0 w 842010"/>
                  <a:gd name="connsiteY6" fmla="*/ 51642 h 226902"/>
                  <a:gd name="connsiteX0" fmla="*/ 0 w 842010"/>
                  <a:gd name="connsiteY0" fmla="*/ 51642 h 226902"/>
                  <a:gd name="connsiteX1" fmla="*/ 405527 w 842010"/>
                  <a:gd name="connsiteY1" fmla="*/ 208 h 226902"/>
                  <a:gd name="connsiteX2" fmla="*/ 842010 w 842010"/>
                  <a:gd name="connsiteY2" fmla="*/ 51642 h 226902"/>
                  <a:gd name="connsiteX3" fmla="*/ 842010 w 842010"/>
                  <a:gd name="connsiteY3" fmla="*/ 226902 h 226902"/>
                  <a:gd name="connsiteX4" fmla="*/ 403860 w 842010"/>
                  <a:gd name="connsiteY4" fmla="*/ 169919 h 226902"/>
                  <a:gd name="connsiteX5" fmla="*/ 0 w 842010"/>
                  <a:gd name="connsiteY5" fmla="*/ 226902 h 226902"/>
                  <a:gd name="connsiteX6" fmla="*/ 0 w 842010"/>
                  <a:gd name="connsiteY6" fmla="*/ 51642 h 226902"/>
                  <a:gd name="connsiteX0" fmla="*/ 0 w 842010"/>
                  <a:gd name="connsiteY0" fmla="*/ 51642 h 226902"/>
                  <a:gd name="connsiteX1" fmla="*/ 405527 w 842010"/>
                  <a:gd name="connsiteY1" fmla="*/ 208 h 226902"/>
                  <a:gd name="connsiteX2" fmla="*/ 842010 w 842010"/>
                  <a:gd name="connsiteY2" fmla="*/ 51642 h 226902"/>
                  <a:gd name="connsiteX3" fmla="*/ 842010 w 842010"/>
                  <a:gd name="connsiteY3" fmla="*/ 226902 h 226902"/>
                  <a:gd name="connsiteX4" fmla="*/ 403860 w 842010"/>
                  <a:gd name="connsiteY4" fmla="*/ 169919 h 226902"/>
                  <a:gd name="connsiteX5" fmla="*/ 0 w 842010"/>
                  <a:gd name="connsiteY5" fmla="*/ 226902 h 226902"/>
                  <a:gd name="connsiteX6" fmla="*/ 0 w 842010"/>
                  <a:gd name="connsiteY6" fmla="*/ 51642 h 226902"/>
                  <a:gd name="connsiteX0" fmla="*/ 0 w 842010"/>
                  <a:gd name="connsiteY0" fmla="*/ 51642 h 226902"/>
                  <a:gd name="connsiteX1" fmla="*/ 405527 w 842010"/>
                  <a:gd name="connsiteY1" fmla="*/ 208 h 226902"/>
                  <a:gd name="connsiteX2" fmla="*/ 842010 w 842010"/>
                  <a:gd name="connsiteY2" fmla="*/ 51642 h 226902"/>
                  <a:gd name="connsiteX3" fmla="*/ 842010 w 842010"/>
                  <a:gd name="connsiteY3" fmla="*/ 226902 h 226902"/>
                  <a:gd name="connsiteX4" fmla="*/ 401836 w 842010"/>
                  <a:gd name="connsiteY4" fmla="*/ 178435 h 226902"/>
                  <a:gd name="connsiteX5" fmla="*/ 0 w 842010"/>
                  <a:gd name="connsiteY5" fmla="*/ 226902 h 226902"/>
                  <a:gd name="connsiteX6" fmla="*/ 0 w 842010"/>
                  <a:gd name="connsiteY6" fmla="*/ 51642 h 226902"/>
                  <a:gd name="connsiteX0" fmla="*/ 0 w 842010"/>
                  <a:gd name="connsiteY0" fmla="*/ 65727 h 240987"/>
                  <a:gd name="connsiteX1" fmla="*/ 405527 w 842010"/>
                  <a:gd name="connsiteY1" fmla="*/ 101 h 240987"/>
                  <a:gd name="connsiteX2" fmla="*/ 842010 w 842010"/>
                  <a:gd name="connsiteY2" fmla="*/ 65727 h 240987"/>
                  <a:gd name="connsiteX3" fmla="*/ 842010 w 842010"/>
                  <a:gd name="connsiteY3" fmla="*/ 240987 h 240987"/>
                  <a:gd name="connsiteX4" fmla="*/ 401836 w 842010"/>
                  <a:gd name="connsiteY4" fmla="*/ 192520 h 240987"/>
                  <a:gd name="connsiteX5" fmla="*/ 0 w 842010"/>
                  <a:gd name="connsiteY5" fmla="*/ 240987 h 240987"/>
                  <a:gd name="connsiteX6" fmla="*/ 0 w 842010"/>
                  <a:gd name="connsiteY6" fmla="*/ 65727 h 240987"/>
                  <a:gd name="connsiteX0" fmla="*/ 0 w 842010"/>
                  <a:gd name="connsiteY0" fmla="*/ 56872 h 232132"/>
                  <a:gd name="connsiteX1" fmla="*/ 409575 w 842010"/>
                  <a:gd name="connsiteY1" fmla="*/ 151 h 232132"/>
                  <a:gd name="connsiteX2" fmla="*/ 842010 w 842010"/>
                  <a:gd name="connsiteY2" fmla="*/ 56872 h 232132"/>
                  <a:gd name="connsiteX3" fmla="*/ 842010 w 842010"/>
                  <a:gd name="connsiteY3" fmla="*/ 232132 h 232132"/>
                  <a:gd name="connsiteX4" fmla="*/ 401836 w 842010"/>
                  <a:gd name="connsiteY4" fmla="*/ 183665 h 232132"/>
                  <a:gd name="connsiteX5" fmla="*/ 0 w 842010"/>
                  <a:gd name="connsiteY5" fmla="*/ 232132 h 232132"/>
                  <a:gd name="connsiteX6" fmla="*/ 0 w 842010"/>
                  <a:gd name="connsiteY6" fmla="*/ 56872 h 232132"/>
                  <a:gd name="connsiteX0" fmla="*/ 0 w 842010"/>
                  <a:gd name="connsiteY0" fmla="*/ 56872 h 232132"/>
                  <a:gd name="connsiteX1" fmla="*/ 409575 w 842010"/>
                  <a:gd name="connsiteY1" fmla="*/ 151 h 232132"/>
                  <a:gd name="connsiteX2" fmla="*/ 842010 w 842010"/>
                  <a:gd name="connsiteY2" fmla="*/ 56872 h 232132"/>
                  <a:gd name="connsiteX3" fmla="*/ 842010 w 842010"/>
                  <a:gd name="connsiteY3" fmla="*/ 232132 h 232132"/>
                  <a:gd name="connsiteX4" fmla="*/ 409932 w 842010"/>
                  <a:gd name="connsiteY4" fmla="*/ 192571 h 232132"/>
                  <a:gd name="connsiteX5" fmla="*/ 0 w 842010"/>
                  <a:gd name="connsiteY5" fmla="*/ 232132 h 232132"/>
                  <a:gd name="connsiteX6" fmla="*/ 0 w 842010"/>
                  <a:gd name="connsiteY6" fmla="*/ 56872 h 232132"/>
                  <a:gd name="connsiteX0" fmla="*/ 0 w 842010"/>
                  <a:gd name="connsiteY0" fmla="*/ 56872 h 232132"/>
                  <a:gd name="connsiteX1" fmla="*/ 409575 w 842010"/>
                  <a:gd name="connsiteY1" fmla="*/ 151 h 232132"/>
                  <a:gd name="connsiteX2" fmla="*/ 842010 w 842010"/>
                  <a:gd name="connsiteY2" fmla="*/ 56872 h 232132"/>
                  <a:gd name="connsiteX3" fmla="*/ 842010 w 842010"/>
                  <a:gd name="connsiteY3" fmla="*/ 232132 h 232132"/>
                  <a:gd name="connsiteX4" fmla="*/ 407908 w 842010"/>
                  <a:gd name="connsiteY4" fmla="*/ 189602 h 232132"/>
                  <a:gd name="connsiteX5" fmla="*/ 0 w 842010"/>
                  <a:gd name="connsiteY5" fmla="*/ 232132 h 232132"/>
                  <a:gd name="connsiteX6" fmla="*/ 0 w 842010"/>
                  <a:gd name="connsiteY6" fmla="*/ 56872 h 232132"/>
                  <a:gd name="connsiteX0" fmla="*/ 0 w 842010"/>
                  <a:gd name="connsiteY0" fmla="*/ 56872 h 244006"/>
                  <a:gd name="connsiteX1" fmla="*/ 409575 w 842010"/>
                  <a:gd name="connsiteY1" fmla="*/ 151 h 244006"/>
                  <a:gd name="connsiteX2" fmla="*/ 842010 w 842010"/>
                  <a:gd name="connsiteY2" fmla="*/ 56872 h 244006"/>
                  <a:gd name="connsiteX3" fmla="*/ 839986 w 842010"/>
                  <a:gd name="connsiteY3" fmla="*/ 244006 h 244006"/>
                  <a:gd name="connsiteX4" fmla="*/ 407908 w 842010"/>
                  <a:gd name="connsiteY4" fmla="*/ 189602 h 244006"/>
                  <a:gd name="connsiteX5" fmla="*/ 0 w 842010"/>
                  <a:gd name="connsiteY5" fmla="*/ 232132 h 244006"/>
                  <a:gd name="connsiteX6" fmla="*/ 0 w 842010"/>
                  <a:gd name="connsiteY6" fmla="*/ 56872 h 244006"/>
                  <a:gd name="connsiteX0" fmla="*/ 2024 w 844034"/>
                  <a:gd name="connsiteY0" fmla="*/ 56872 h 244006"/>
                  <a:gd name="connsiteX1" fmla="*/ 411599 w 844034"/>
                  <a:gd name="connsiteY1" fmla="*/ 151 h 244006"/>
                  <a:gd name="connsiteX2" fmla="*/ 844034 w 844034"/>
                  <a:gd name="connsiteY2" fmla="*/ 56872 h 244006"/>
                  <a:gd name="connsiteX3" fmla="*/ 842010 w 844034"/>
                  <a:gd name="connsiteY3" fmla="*/ 244006 h 244006"/>
                  <a:gd name="connsiteX4" fmla="*/ 409932 w 844034"/>
                  <a:gd name="connsiteY4" fmla="*/ 189602 h 244006"/>
                  <a:gd name="connsiteX5" fmla="*/ 0 w 844034"/>
                  <a:gd name="connsiteY5" fmla="*/ 244006 h 244006"/>
                  <a:gd name="connsiteX6" fmla="*/ 2024 w 844034"/>
                  <a:gd name="connsiteY6" fmla="*/ 56872 h 244006"/>
                  <a:gd name="connsiteX0" fmla="*/ 2024 w 844228"/>
                  <a:gd name="connsiteY0" fmla="*/ 56872 h 249943"/>
                  <a:gd name="connsiteX1" fmla="*/ 411599 w 844228"/>
                  <a:gd name="connsiteY1" fmla="*/ 151 h 249943"/>
                  <a:gd name="connsiteX2" fmla="*/ 844034 w 844228"/>
                  <a:gd name="connsiteY2" fmla="*/ 56872 h 249943"/>
                  <a:gd name="connsiteX3" fmla="*/ 844034 w 844228"/>
                  <a:gd name="connsiteY3" fmla="*/ 249943 h 249943"/>
                  <a:gd name="connsiteX4" fmla="*/ 409932 w 844228"/>
                  <a:gd name="connsiteY4" fmla="*/ 189602 h 249943"/>
                  <a:gd name="connsiteX5" fmla="*/ 0 w 844228"/>
                  <a:gd name="connsiteY5" fmla="*/ 244006 h 249943"/>
                  <a:gd name="connsiteX6" fmla="*/ 2024 w 844228"/>
                  <a:gd name="connsiteY6" fmla="*/ 56872 h 2499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44228" h="249943">
                    <a:moveTo>
                      <a:pt x="2024" y="56872"/>
                    </a:moveTo>
                    <a:cubicBezTo>
                      <a:pt x="17306" y="14302"/>
                      <a:pt x="256024" y="-1754"/>
                      <a:pt x="411599" y="151"/>
                    </a:cubicBezTo>
                    <a:cubicBezTo>
                      <a:pt x="567174" y="2056"/>
                      <a:pt x="816926" y="13004"/>
                      <a:pt x="844034" y="56872"/>
                    </a:cubicBezTo>
                    <a:cubicBezTo>
                      <a:pt x="843359" y="119250"/>
                      <a:pt x="844709" y="187565"/>
                      <a:pt x="844034" y="249943"/>
                    </a:cubicBezTo>
                    <a:cubicBezTo>
                      <a:pt x="824942" y="223832"/>
                      <a:pt x="550604" y="190591"/>
                      <a:pt x="409932" y="189602"/>
                    </a:cubicBezTo>
                    <a:cubicBezTo>
                      <a:pt x="269260" y="188613"/>
                      <a:pt x="19489" y="218582"/>
                      <a:pt x="0" y="244006"/>
                    </a:cubicBezTo>
                    <a:cubicBezTo>
                      <a:pt x="675" y="181628"/>
                      <a:pt x="1349" y="119250"/>
                      <a:pt x="2024" y="56872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800"/>
              </a:p>
            </p:txBody>
          </p:sp>
          <p:sp>
            <p:nvSpPr>
              <p:cNvPr id="347" name="Прямоугольник 35"/>
              <p:cNvSpPr/>
              <p:nvPr/>
            </p:nvSpPr>
            <p:spPr>
              <a:xfrm>
                <a:off x="7737709" y="1105004"/>
                <a:ext cx="153343" cy="130805"/>
              </a:xfrm>
              <a:custGeom>
                <a:avLst/>
                <a:gdLst>
                  <a:gd name="connsiteX0" fmla="*/ 0 w 842010"/>
                  <a:gd name="connsiteY0" fmla="*/ 0 h 175260"/>
                  <a:gd name="connsiteX1" fmla="*/ 842010 w 842010"/>
                  <a:gd name="connsiteY1" fmla="*/ 0 h 175260"/>
                  <a:gd name="connsiteX2" fmla="*/ 842010 w 842010"/>
                  <a:gd name="connsiteY2" fmla="*/ 175260 h 175260"/>
                  <a:gd name="connsiteX3" fmla="*/ 0 w 842010"/>
                  <a:gd name="connsiteY3" fmla="*/ 175260 h 175260"/>
                  <a:gd name="connsiteX4" fmla="*/ 0 w 842010"/>
                  <a:gd name="connsiteY4" fmla="*/ 0 h 175260"/>
                  <a:gd name="connsiteX0" fmla="*/ 0 w 842010"/>
                  <a:gd name="connsiteY0" fmla="*/ 51435 h 226695"/>
                  <a:gd name="connsiteX1" fmla="*/ 409575 w 842010"/>
                  <a:gd name="connsiteY1" fmla="*/ 0 h 226695"/>
                  <a:gd name="connsiteX2" fmla="*/ 842010 w 842010"/>
                  <a:gd name="connsiteY2" fmla="*/ 51435 h 226695"/>
                  <a:gd name="connsiteX3" fmla="*/ 842010 w 842010"/>
                  <a:gd name="connsiteY3" fmla="*/ 226695 h 226695"/>
                  <a:gd name="connsiteX4" fmla="*/ 0 w 842010"/>
                  <a:gd name="connsiteY4" fmla="*/ 226695 h 226695"/>
                  <a:gd name="connsiteX5" fmla="*/ 0 w 842010"/>
                  <a:gd name="connsiteY5" fmla="*/ 51435 h 226695"/>
                  <a:gd name="connsiteX0" fmla="*/ 0 w 842010"/>
                  <a:gd name="connsiteY0" fmla="*/ 56299 h 231559"/>
                  <a:gd name="connsiteX1" fmla="*/ 409575 w 842010"/>
                  <a:gd name="connsiteY1" fmla="*/ 4864 h 231559"/>
                  <a:gd name="connsiteX2" fmla="*/ 842010 w 842010"/>
                  <a:gd name="connsiteY2" fmla="*/ 56299 h 231559"/>
                  <a:gd name="connsiteX3" fmla="*/ 842010 w 842010"/>
                  <a:gd name="connsiteY3" fmla="*/ 231559 h 231559"/>
                  <a:gd name="connsiteX4" fmla="*/ 0 w 842010"/>
                  <a:gd name="connsiteY4" fmla="*/ 231559 h 231559"/>
                  <a:gd name="connsiteX5" fmla="*/ 0 w 842010"/>
                  <a:gd name="connsiteY5" fmla="*/ 56299 h 231559"/>
                  <a:gd name="connsiteX0" fmla="*/ 0 w 842010"/>
                  <a:gd name="connsiteY0" fmla="*/ 51948 h 227208"/>
                  <a:gd name="connsiteX1" fmla="*/ 409575 w 842010"/>
                  <a:gd name="connsiteY1" fmla="*/ 513 h 227208"/>
                  <a:gd name="connsiteX2" fmla="*/ 842010 w 842010"/>
                  <a:gd name="connsiteY2" fmla="*/ 51948 h 227208"/>
                  <a:gd name="connsiteX3" fmla="*/ 842010 w 842010"/>
                  <a:gd name="connsiteY3" fmla="*/ 227208 h 227208"/>
                  <a:gd name="connsiteX4" fmla="*/ 0 w 842010"/>
                  <a:gd name="connsiteY4" fmla="*/ 227208 h 227208"/>
                  <a:gd name="connsiteX5" fmla="*/ 0 w 842010"/>
                  <a:gd name="connsiteY5" fmla="*/ 51948 h 227208"/>
                  <a:gd name="connsiteX0" fmla="*/ 0 w 842010"/>
                  <a:gd name="connsiteY0" fmla="*/ 51948 h 227208"/>
                  <a:gd name="connsiteX1" fmla="*/ 409575 w 842010"/>
                  <a:gd name="connsiteY1" fmla="*/ 513 h 227208"/>
                  <a:gd name="connsiteX2" fmla="*/ 842010 w 842010"/>
                  <a:gd name="connsiteY2" fmla="*/ 51948 h 227208"/>
                  <a:gd name="connsiteX3" fmla="*/ 842010 w 842010"/>
                  <a:gd name="connsiteY3" fmla="*/ 227208 h 227208"/>
                  <a:gd name="connsiteX4" fmla="*/ 0 w 842010"/>
                  <a:gd name="connsiteY4" fmla="*/ 227208 h 227208"/>
                  <a:gd name="connsiteX5" fmla="*/ 0 w 842010"/>
                  <a:gd name="connsiteY5" fmla="*/ 51948 h 227208"/>
                  <a:gd name="connsiteX0" fmla="*/ 0 w 842010"/>
                  <a:gd name="connsiteY0" fmla="*/ 52373 h 227633"/>
                  <a:gd name="connsiteX1" fmla="*/ 409575 w 842010"/>
                  <a:gd name="connsiteY1" fmla="*/ 938 h 227633"/>
                  <a:gd name="connsiteX2" fmla="*/ 842010 w 842010"/>
                  <a:gd name="connsiteY2" fmla="*/ 52373 h 227633"/>
                  <a:gd name="connsiteX3" fmla="*/ 842010 w 842010"/>
                  <a:gd name="connsiteY3" fmla="*/ 227633 h 227633"/>
                  <a:gd name="connsiteX4" fmla="*/ 0 w 842010"/>
                  <a:gd name="connsiteY4" fmla="*/ 227633 h 227633"/>
                  <a:gd name="connsiteX5" fmla="*/ 0 w 842010"/>
                  <a:gd name="connsiteY5" fmla="*/ 52373 h 227633"/>
                  <a:gd name="connsiteX0" fmla="*/ 0 w 842010"/>
                  <a:gd name="connsiteY0" fmla="*/ 52373 h 227633"/>
                  <a:gd name="connsiteX1" fmla="*/ 409575 w 842010"/>
                  <a:gd name="connsiteY1" fmla="*/ 938 h 227633"/>
                  <a:gd name="connsiteX2" fmla="*/ 842010 w 842010"/>
                  <a:gd name="connsiteY2" fmla="*/ 52373 h 227633"/>
                  <a:gd name="connsiteX3" fmla="*/ 842010 w 842010"/>
                  <a:gd name="connsiteY3" fmla="*/ 227633 h 227633"/>
                  <a:gd name="connsiteX4" fmla="*/ 0 w 842010"/>
                  <a:gd name="connsiteY4" fmla="*/ 227633 h 227633"/>
                  <a:gd name="connsiteX5" fmla="*/ 0 w 842010"/>
                  <a:gd name="connsiteY5" fmla="*/ 52373 h 227633"/>
                  <a:gd name="connsiteX0" fmla="*/ 0 w 842010"/>
                  <a:gd name="connsiteY0" fmla="*/ 51794 h 227054"/>
                  <a:gd name="connsiteX1" fmla="*/ 409575 w 842010"/>
                  <a:gd name="connsiteY1" fmla="*/ 359 h 227054"/>
                  <a:gd name="connsiteX2" fmla="*/ 842010 w 842010"/>
                  <a:gd name="connsiteY2" fmla="*/ 51794 h 227054"/>
                  <a:gd name="connsiteX3" fmla="*/ 842010 w 842010"/>
                  <a:gd name="connsiteY3" fmla="*/ 227054 h 227054"/>
                  <a:gd name="connsiteX4" fmla="*/ 0 w 842010"/>
                  <a:gd name="connsiteY4" fmla="*/ 227054 h 227054"/>
                  <a:gd name="connsiteX5" fmla="*/ 0 w 842010"/>
                  <a:gd name="connsiteY5" fmla="*/ 51794 h 227054"/>
                  <a:gd name="connsiteX0" fmla="*/ 0 w 842010"/>
                  <a:gd name="connsiteY0" fmla="*/ 51794 h 227054"/>
                  <a:gd name="connsiteX1" fmla="*/ 409575 w 842010"/>
                  <a:gd name="connsiteY1" fmla="*/ 359 h 227054"/>
                  <a:gd name="connsiteX2" fmla="*/ 842010 w 842010"/>
                  <a:gd name="connsiteY2" fmla="*/ 51794 h 227054"/>
                  <a:gd name="connsiteX3" fmla="*/ 842010 w 842010"/>
                  <a:gd name="connsiteY3" fmla="*/ 227054 h 227054"/>
                  <a:gd name="connsiteX4" fmla="*/ 403860 w 842010"/>
                  <a:gd name="connsiteY4" fmla="*/ 162284 h 227054"/>
                  <a:gd name="connsiteX5" fmla="*/ 0 w 842010"/>
                  <a:gd name="connsiteY5" fmla="*/ 227054 h 227054"/>
                  <a:gd name="connsiteX6" fmla="*/ 0 w 842010"/>
                  <a:gd name="connsiteY6" fmla="*/ 51794 h 227054"/>
                  <a:gd name="connsiteX0" fmla="*/ 0 w 842010"/>
                  <a:gd name="connsiteY0" fmla="*/ 51794 h 227054"/>
                  <a:gd name="connsiteX1" fmla="*/ 409575 w 842010"/>
                  <a:gd name="connsiteY1" fmla="*/ 359 h 227054"/>
                  <a:gd name="connsiteX2" fmla="*/ 842010 w 842010"/>
                  <a:gd name="connsiteY2" fmla="*/ 51794 h 227054"/>
                  <a:gd name="connsiteX3" fmla="*/ 842010 w 842010"/>
                  <a:gd name="connsiteY3" fmla="*/ 227054 h 227054"/>
                  <a:gd name="connsiteX4" fmla="*/ 403860 w 842010"/>
                  <a:gd name="connsiteY4" fmla="*/ 162284 h 227054"/>
                  <a:gd name="connsiteX5" fmla="*/ 0 w 842010"/>
                  <a:gd name="connsiteY5" fmla="*/ 227054 h 227054"/>
                  <a:gd name="connsiteX6" fmla="*/ 0 w 842010"/>
                  <a:gd name="connsiteY6" fmla="*/ 51794 h 227054"/>
                  <a:gd name="connsiteX0" fmla="*/ 0 w 842010"/>
                  <a:gd name="connsiteY0" fmla="*/ 51794 h 229236"/>
                  <a:gd name="connsiteX1" fmla="*/ 409575 w 842010"/>
                  <a:gd name="connsiteY1" fmla="*/ 359 h 229236"/>
                  <a:gd name="connsiteX2" fmla="*/ 842010 w 842010"/>
                  <a:gd name="connsiteY2" fmla="*/ 51794 h 229236"/>
                  <a:gd name="connsiteX3" fmla="*/ 842010 w 842010"/>
                  <a:gd name="connsiteY3" fmla="*/ 227054 h 229236"/>
                  <a:gd name="connsiteX4" fmla="*/ 403860 w 842010"/>
                  <a:gd name="connsiteY4" fmla="*/ 162284 h 229236"/>
                  <a:gd name="connsiteX5" fmla="*/ 0 w 842010"/>
                  <a:gd name="connsiteY5" fmla="*/ 227054 h 229236"/>
                  <a:gd name="connsiteX6" fmla="*/ 0 w 842010"/>
                  <a:gd name="connsiteY6" fmla="*/ 51794 h 229236"/>
                  <a:gd name="connsiteX0" fmla="*/ 0 w 842010"/>
                  <a:gd name="connsiteY0" fmla="*/ 51794 h 229749"/>
                  <a:gd name="connsiteX1" fmla="*/ 409575 w 842010"/>
                  <a:gd name="connsiteY1" fmla="*/ 359 h 229749"/>
                  <a:gd name="connsiteX2" fmla="*/ 842010 w 842010"/>
                  <a:gd name="connsiteY2" fmla="*/ 51794 h 229749"/>
                  <a:gd name="connsiteX3" fmla="*/ 842010 w 842010"/>
                  <a:gd name="connsiteY3" fmla="*/ 227054 h 229749"/>
                  <a:gd name="connsiteX4" fmla="*/ 403860 w 842010"/>
                  <a:gd name="connsiteY4" fmla="*/ 162284 h 229749"/>
                  <a:gd name="connsiteX5" fmla="*/ 0 w 842010"/>
                  <a:gd name="connsiteY5" fmla="*/ 227054 h 229749"/>
                  <a:gd name="connsiteX6" fmla="*/ 0 w 842010"/>
                  <a:gd name="connsiteY6" fmla="*/ 51794 h 229749"/>
                  <a:gd name="connsiteX0" fmla="*/ 0 w 842010"/>
                  <a:gd name="connsiteY0" fmla="*/ 51794 h 227054"/>
                  <a:gd name="connsiteX1" fmla="*/ 409575 w 842010"/>
                  <a:gd name="connsiteY1" fmla="*/ 359 h 227054"/>
                  <a:gd name="connsiteX2" fmla="*/ 842010 w 842010"/>
                  <a:gd name="connsiteY2" fmla="*/ 51794 h 227054"/>
                  <a:gd name="connsiteX3" fmla="*/ 842010 w 842010"/>
                  <a:gd name="connsiteY3" fmla="*/ 227054 h 227054"/>
                  <a:gd name="connsiteX4" fmla="*/ 403860 w 842010"/>
                  <a:gd name="connsiteY4" fmla="*/ 162284 h 227054"/>
                  <a:gd name="connsiteX5" fmla="*/ 0 w 842010"/>
                  <a:gd name="connsiteY5" fmla="*/ 227054 h 227054"/>
                  <a:gd name="connsiteX6" fmla="*/ 0 w 842010"/>
                  <a:gd name="connsiteY6" fmla="*/ 51794 h 227054"/>
                  <a:gd name="connsiteX0" fmla="*/ 0 w 842010"/>
                  <a:gd name="connsiteY0" fmla="*/ 51794 h 227054"/>
                  <a:gd name="connsiteX1" fmla="*/ 409575 w 842010"/>
                  <a:gd name="connsiteY1" fmla="*/ 359 h 227054"/>
                  <a:gd name="connsiteX2" fmla="*/ 842010 w 842010"/>
                  <a:gd name="connsiteY2" fmla="*/ 51794 h 227054"/>
                  <a:gd name="connsiteX3" fmla="*/ 842010 w 842010"/>
                  <a:gd name="connsiteY3" fmla="*/ 227054 h 227054"/>
                  <a:gd name="connsiteX4" fmla="*/ 403860 w 842010"/>
                  <a:gd name="connsiteY4" fmla="*/ 162284 h 227054"/>
                  <a:gd name="connsiteX5" fmla="*/ 0 w 842010"/>
                  <a:gd name="connsiteY5" fmla="*/ 227054 h 227054"/>
                  <a:gd name="connsiteX6" fmla="*/ 0 w 842010"/>
                  <a:gd name="connsiteY6" fmla="*/ 51794 h 227054"/>
                  <a:gd name="connsiteX0" fmla="*/ 0 w 842010"/>
                  <a:gd name="connsiteY0" fmla="*/ 51591 h 226851"/>
                  <a:gd name="connsiteX1" fmla="*/ 409575 w 842010"/>
                  <a:gd name="connsiteY1" fmla="*/ 156 h 226851"/>
                  <a:gd name="connsiteX2" fmla="*/ 842010 w 842010"/>
                  <a:gd name="connsiteY2" fmla="*/ 51591 h 226851"/>
                  <a:gd name="connsiteX3" fmla="*/ 842010 w 842010"/>
                  <a:gd name="connsiteY3" fmla="*/ 226851 h 226851"/>
                  <a:gd name="connsiteX4" fmla="*/ 403860 w 842010"/>
                  <a:gd name="connsiteY4" fmla="*/ 162081 h 226851"/>
                  <a:gd name="connsiteX5" fmla="*/ 0 w 842010"/>
                  <a:gd name="connsiteY5" fmla="*/ 226851 h 226851"/>
                  <a:gd name="connsiteX6" fmla="*/ 0 w 842010"/>
                  <a:gd name="connsiteY6" fmla="*/ 51591 h 226851"/>
                  <a:gd name="connsiteX0" fmla="*/ 0 w 842010"/>
                  <a:gd name="connsiteY0" fmla="*/ 51591 h 226851"/>
                  <a:gd name="connsiteX1" fmla="*/ 409575 w 842010"/>
                  <a:gd name="connsiteY1" fmla="*/ 156 h 226851"/>
                  <a:gd name="connsiteX2" fmla="*/ 842010 w 842010"/>
                  <a:gd name="connsiteY2" fmla="*/ 51591 h 226851"/>
                  <a:gd name="connsiteX3" fmla="*/ 842010 w 842010"/>
                  <a:gd name="connsiteY3" fmla="*/ 226851 h 226851"/>
                  <a:gd name="connsiteX4" fmla="*/ 403860 w 842010"/>
                  <a:gd name="connsiteY4" fmla="*/ 162081 h 226851"/>
                  <a:gd name="connsiteX5" fmla="*/ 0 w 842010"/>
                  <a:gd name="connsiteY5" fmla="*/ 226851 h 226851"/>
                  <a:gd name="connsiteX6" fmla="*/ 0 w 842010"/>
                  <a:gd name="connsiteY6" fmla="*/ 51591 h 226851"/>
                  <a:gd name="connsiteX0" fmla="*/ 0 w 842010"/>
                  <a:gd name="connsiteY0" fmla="*/ 51591 h 226851"/>
                  <a:gd name="connsiteX1" fmla="*/ 409575 w 842010"/>
                  <a:gd name="connsiteY1" fmla="*/ 156 h 226851"/>
                  <a:gd name="connsiteX2" fmla="*/ 842010 w 842010"/>
                  <a:gd name="connsiteY2" fmla="*/ 51591 h 226851"/>
                  <a:gd name="connsiteX3" fmla="*/ 842010 w 842010"/>
                  <a:gd name="connsiteY3" fmla="*/ 226851 h 226851"/>
                  <a:gd name="connsiteX4" fmla="*/ 403860 w 842010"/>
                  <a:gd name="connsiteY4" fmla="*/ 162081 h 226851"/>
                  <a:gd name="connsiteX5" fmla="*/ 0 w 842010"/>
                  <a:gd name="connsiteY5" fmla="*/ 226851 h 226851"/>
                  <a:gd name="connsiteX6" fmla="*/ 0 w 842010"/>
                  <a:gd name="connsiteY6" fmla="*/ 51591 h 226851"/>
                  <a:gd name="connsiteX0" fmla="*/ 0 w 842010"/>
                  <a:gd name="connsiteY0" fmla="*/ 51591 h 226851"/>
                  <a:gd name="connsiteX1" fmla="*/ 409575 w 842010"/>
                  <a:gd name="connsiteY1" fmla="*/ 156 h 226851"/>
                  <a:gd name="connsiteX2" fmla="*/ 842010 w 842010"/>
                  <a:gd name="connsiteY2" fmla="*/ 51591 h 226851"/>
                  <a:gd name="connsiteX3" fmla="*/ 842010 w 842010"/>
                  <a:gd name="connsiteY3" fmla="*/ 226851 h 226851"/>
                  <a:gd name="connsiteX4" fmla="*/ 403860 w 842010"/>
                  <a:gd name="connsiteY4" fmla="*/ 162081 h 226851"/>
                  <a:gd name="connsiteX5" fmla="*/ 0 w 842010"/>
                  <a:gd name="connsiteY5" fmla="*/ 226851 h 226851"/>
                  <a:gd name="connsiteX6" fmla="*/ 0 w 842010"/>
                  <a:gd name="connsiteY6" fmla="*/ 51591 h 226851"/>
                  <a:gd name="connsiteX0" fmla="*/ 0 w 842010"/>
                  <a:gd name="connsiteY0" fmla="*/ 51591 h 226851"/>
                  <a:gd name="connsiteX1" fmla="*/ 409575 w 842010"/>
                  <a:gd name="connsiteY1" fmla="*/ 156 h 226851"/>
                  <a:gd name="connsiteX2" fmla="*/ 842010 w 842010"/>
                  <a:gd name="connsiteY2" fmla="*/ 51591 h 226851"/>
                  <a:gd name="connsiteX3" fmla="*/ 842010 w 842010"/>
                  <a:gd name="connsiteY3" fmla="*/ 226851 h 226851"/>
                  <a:gd name="connsiteX4" fmla="*/ 403860 w 842010"/>
                  <a:gd name="connsiteY4" fmla="*/ 162081 h 226851"/>
                  <a:gd name="connsiteX5" fmla="*/ 0 w 842010"/>
                  <a:gd name="connsiteY5" fmla="*/ 226851 h 226851"/>
                  <a:gd name="connsiteX6" fmla="*/ 0 w 842010"/>
                  <a:gd name="connsiteY6" fmla="*/ 51591 h 226851"/>
                  <a:gd name="connsiteX0" fmla="*/ 0 w 842010"/>
                  <a:gd name="connsiteY0" fmla="*/ 37608 h 212868"/>
                  <a:gd name="connsiteX1" fmla="*/ 407551 w 842010"/>
                  <a:gd name="connsiteY1" fmla="*/ 540 h 212868"/>
                  <a:gd name="connsiteX2" fmla="*/ 842010 w 842010"/>
                  <a:gd name="connsiteY2" fmla="*/ 37608 h 212868"/>
                  <a:gd name="connsiteX3" fmla="*/ 842010 w 842010"/>
                  <a:gd name="connsiteY3" fmla="*/ 212868 h 212868"/>
                  <a:gd name="connsiteX4" fmla="*/ 403860 w 842010"/>
                  <a:gd name="connsiteY4" fmla="*/ 148098 h 212868"/>
                  <a:gd name="connsiteX5" fmla="*/ 0 w 842010"/>
                  <a:gd name="connsiteY5" fmla="*/ 212868 h 212868"/>
                  <a:gd name="connsiteX6" fmla="*/ 0 w 842010"/>
                  <a:gd name="connsiteY6" fmla="*/ 37608 h 212868"/>
                  <a:gd name="connsiteX0" fmla="*/ 0 w 842010"/>
                  <a:gd name="connsiteY0" fmla="*/ 51589 h 226849"/>
                  <a:gd name="connsiteX1" fmla="*/ 405527 w 842010"/>
                  <a:gd name="connsiteY1" fmla="*/ 155 h 226849"/>
                  <a:gd name="connsiteX2" fmla="*/ 842010 w 842010"/>
                  <a:gd name="connsiteY2" fmla="*/ 51589 h 226849"/>
                  <a:gd name="connsiteX3" fmla="*/ 842010 w 842010"/>
                  <a:gd name="connsiteY3" fmla="*/ 226849 h 226849"/>
                  <a:gd name="connsiteX4" fmla="*/ 403860 w 842010"/>
                  <a:gd name="connsiteY4" fmla="*/ 162079 h 226849"/>
                  <a:gd name="connsiteX5" fmla="*/ 0 w 842010"/>
                  <a:gd name="connsiteY5" fmla="*/ 226849 h 226849"/>
                  <a:gd name="connsiteX6" fmla="*/ 0 w 842010"/>
                  <a:gd name="connsiteY6" fmla="*/ 51589 h 226849"/>
                  <a:gd name="connsiteX0" fmla="*/ 0 w 842010"/>
                  <a:gd name="connsiteY0" fmla="*/ 51536 h 226796"/>
                  <a:gd name="connsiteX1" fmla="*/ 405527 w 842010"/>
                  <a:gd name="connsiteY1" fmla="*/ 102 h 226796"/>
                  <a:gd name="connsiteX2" fmla="*/ 842010 w 842010"/>
                  <a:gd name="connsiteY2" fmla="*/ 51536 h 226796"/>
                  <a:gd name="connsiteX3" fmla="*/ 842010 w 842010"/>
                  <a:gd name="connsiteY3" fmla="*/ 226796 h 226796"/>
                  <a:gd name="connsiteX4" fmla="*/ 403860 w 842010"/>
                  <a:gd name="connsiteY4" fmla="*/ 162026 h 226796"/>
                  <a:gd name="connsiteX5" fmla="*/ 0 w 842010"/>
                  <a:gd name="connsiteY5" fmla="*/ 226796 h 226796"/>
                  <a:gd name="connsiteX6" fmla="*/ 0 w 842010"/>
                  <a:gd name="connsiteY6" fmla="*/ 51536 h 226796"/>
                  <a:gd name="connsiteX0" fmla="*/ 0 w 842010"/>
                  <a:gd name="connsiteY0" fmla="*/ 51642 h 226902"/>
                  <a:gd name="connsiteX1" fmla="*/ 405527 w 842010"/>
                  <a:gd name="connsiteY1" fmla="*/ 208 h 226902"/>
                  <a:gd name="connsiteX2" fmla="*/ 842010 w 842010"/>
                  <a:gd name="connsiteY2" fmla="*/ 51642 h 226902"/>
                  <a:gd name="connsiteX3" fmla="*/ 842010 w 842010"/>
                  <a:gd name="connsiteY3" fmla="*/ 226902 h 226902"/>
                  <a:gd name="connsiteX4" fmla="*/ 403860 w 842010"/>
                  <a:gd name="connsiteY4" fmla="*/ 162132 h 226902"/>
                  <a:gd name="connsiteX5" fmla="*/ 0 w 842010"/>
                  <a:gd name="connsiteY5" fmla="*/ 226902 h 226902"/>
                  <a:gd name="connsiteX6" fmla="*/ 0 w 842010"/>
                  <a:gd name="connsiteY6" fmla="*/ 51642 h 226902"/>
                  <a:gd name="connsiteX0" fmla="*/ 0 w 842010"/>
                  <a:gd name="connsiteY0" fmla="*/ 51642 h 226902"/>
                  <a:gd name="connsiteX1" fmla="*/ 405527 w 842010"/>
                  <a:gd name="connsiteY1" fmla="*/ 208 h 226902"/>
                  <a:gd name="connsiteX2" fmla="*/ 842010 w 842010"/>
                  <a:gd name="connsiteY2" fmla="*/ 51642 h 226902"/>
                  <a:gd name="connsiteX3" fmla="*/ 842010 w 842010"/>
                  <a:gd name="connsiteY3" fmla="*/ 226902 h 226902"/>
                  <a:gd name="connsiteX4" fmla="*/ 403860 w 842010"/>
                  <a:gd name="connsiteY4" fmla="*/ 162132 h 226902"/>
                  <a:gd name="connsiteX5" fmla="*/ 0 w 842010"/>
                  <a:gd name="connsiteY5" fmla="*/ 226902 h 226902"/>
                  <a:gd name="connsiteX6" fmla="*/ 0 w 842010"/>
                  <a:gd name="connsiteY6" fmla="*/ 51642 h 226902"/>
                  <a:gd name="connsiteX0" fmla="*/ 0 w 842010"/>
                  <a:gd name="connsiteY0" fmla="*/ 51642 h 226902"/>
                  <a:gd name="connsiteX1" fmla="*/ 405527 w 842010"/>
                  <a:gd name="connsiteY1" fmla="*/ 208 h 226902"/>
                  <a:gd name="connsiteX2" fmla="*/ 842010 w 842010"/>
                  <a:gd name="connsiteY2" fmla="*/ 51642 h 226902"/>
                  <a:gd name="connsiteX3" fmla="*/ 842010 w 842010"/>
                  <a:gd name="connsiteY3" fmla="*/ 226902 h 226902"/>
                  <a:gd name="connsiteX4" fmla="*/ 403860 w 842010"/>
                  <a:gd name="connsiteY4" fmla="*/ 162132 h 226902"/>
                  <a:gd name="connsiteX5" fmla="*/ 0 w 842010"/>
                  <a:gd name="connsiteY5" fmla="*/ 226902 h 226902"/>
                  <a:gd name="connsiteX6" fmla="*/ 0 w 842010"/>
                  <a:gd name="connsiteY6" fmla="*/ 51642 h 226902"/>
                  <a:gd name="connsiteX0" fmla="*/ 0 w 842010"/>
                  <a:gd name="connsiteY0" fmla="*/ 51642 h 226902"/>
                  <a:gd name="connsiteX1" fmla="*/ 405527 w 842010"/>
                  <a:gd name="connsiteY1" fmla="*/ 208 h 226902"/>
                  <a:gd name="connsiteX2" fmla="*/ 842010 w 842010"/>
                  <a:gd name="connsiteY2" fmla="*/ 51642 h 226902"/>
                  <a:gd name="connsiteX3" fmla="*/ 842010 w 842010"/>
                  <a:gd name="connsiteY3" fmla="*/ 226902 h 226902"/>
                  <a:gd name="connsiteX4" fmla="*/ 403860 w 842010"/>
                  <a:gd name="connsiteY4" fmla="*/ 162132 h 226902"/>
                  <a:gd name="connsiteX5" fmla="*/ 0 w 842010"/>
                  <a:gd name="connsiteY5" fmla="*/ 226902 h 226902"/>
                  <a:gd name="connsiteX6" fmla="*/ 0 w 842010"/>
                  <a:gd name="connsiteY6" fmla="*/ 51642 h 226902"/>
                  <a:gd name="connsiteX0" fmla="*/ 0 w 842010"/>
                  <a:gd name="connsiteY0" fmla="*/ 51642 h 226902"/>
                  <a:gd name="connsiteX1" fmla="*/ 405527 w 842010"/>
                  <a:gd name="connsiteY1" fmla="*/ 208 h 226902"/>
                  <a:gd name="connsiteX2" fmla="*/ 842010 w 842010"/>
                  <a:gd name="connsiteY2" fmla="*/ 51642 h 226902"/>
                  <a:gd name="connsiteX3" fmla="*/ 842010 w 842010"/>
                  <a:gd name="connsiteY3" fmla="*/ 226902 h 226902"/>
                  <a:gd name="connsiteX4" fmla="*/ 403860 w 842010"/>
                  <a:gd name="connsiteY4" fmla="*/ 162132 h 226902"/>
                  <a:gd name="connsiteX5" fmla="*/ 0 w 842010"/>
                  <a:gd name="connsiteY5" fmla="*/ 226902 h 226902"/>
                  <a:gd name="connsiteX6" fmla="*/ 0 w 842010"/>
                  <a:gd name="connsiteY6" fmla="*/ 51642 h 226902"/>
                  <a:gd name="connsiteX0" fmla="*/ 0 w 842010"/>
                  <a:gd name="connsiteY0" fmla="*/ 51642 h 226902"/>
                  <a:gd name="connsiteX1" fmla="*/ 405527 w 842010"/>
                  <a:gd name="connsiteY1" fmla="*/ 208 h 226902"/>
                  <a:gd name="connsiteX2" fmla="*/ 842010 w 842010"/>
                  <a:gd name="connsiteY2" fmla="*/ 51642 h 226902"/>
                  <a:gd name="connsiteX3" fmla="*/ 842010 w 842010"/>
                  <a:gd name="connsiteY3" fmla="*/ 226902 h 226902"/>
                  <a:gd name="connsiteX4" fmla="*/ 403860 w 842010"/>
                  <a:gd name="connsiteY4" fmla="*/ 162132 h 226902"/>
                  <a:gd name="connsiteX5" fmla="*/ 0 w 842010"/>
                  <a:gd name="connsiteY5" fmla="*/ 226902 h 226902"/>
                  <a:gd name="connsiteX6" fmla="*/ 0 w 842010"/>
                  <a:gd name="connsiteY6" fmla="*/ 51642 h 226902"/>
                  <a:gd name="connsiteX0" fmla="*/ 0 w 842010"/>
                  <a:gd name="connsiteY0" fmla="*/ 51642 h 226902"/>
                  <a:gd name="connsiteX1" fmla="*/ 405527 w 842010"/>
                  <a:gd name="connsiteY1" fmla="*/ 208 h 226902"/>
                  <a:gd name="connsiteX2" fmla="*/ 842010 w 842010"/>
                  <a:gd name="connsiteY2" fmla="*/ 51642 h 226902"/>
                  <a:gd name="connsiteX3" fmla="*/ 842010 w 842010"/>
                  <a:gd name="connsiteY3" fmla="*/ 226902 h 226902"/>
                  <a:gd name="connsiteX4" fmla="*/ 403860 w 842010"/>
                  <a:gd name="connsiteY4" fmla="*/ 169919 h 226902"/>
                  <a:gd name="connsiteX5" fmla="*/ 0 w 842010"/>
                  <a:gd name="connsiteY5" fmla="*/ 226902 h 226902"/>
                  <a:gd name="connsiteX6" fmla="*/ 0 w 842010"/>
                  <a:gd name="connsiteY6" fmla="*/ 51642 h 226902"/>
                  <a:gd name="connsiteX0" fmla="*/ 0 w 842010"/>
                  <a:gd name="connsiteY0" fmla="*/ 51642 h 226902"/>
                  <a:gd name="connsiteX1" fmla="*/ 405527 w 842010"/>
                  <a:gd name="connsiteY1" fmla="*/ 208 h 226902"/>
                  <a:gd name="connsiteX2" fmla="*/ 842010 w 842010"/>
                  <a:gd name="connsiteY2" fmla="*/ 51642 h 226902"/>
                  <a:gd name="connsiteX3" fmla="*/ 842010 w 842010"/>
                  <a:gd name="connsiteY3" fmla="*/ 226902 h 226902"/>
                  <a:gd name="connsiteX4" fmla="*/ 403860 w 842010"/>
                  <a:gd name="connsiteY4" fmla="*/ 169919 h 226902"/>
                  <a:gd name="connsiteX5" fmla="*/ 0 w 842010"/>
                  <a:gd name="connsiteY5" fmla="*/ 226902 h 226902"/>
                  <a:gd name="connsiteX6" fmla="*/ 0 w 842010"/>
                  <a:gd name="connsiteY6" fmla="*/ 51642 h 226902"/>
                  <a:gd name="connsiteX0" fmla="*/ 0 w 842010"/>
                  <a:gd name="connsiteY0" fmla="*/ 51642 h 226902"/>
                  <a:gd name="connsiteX1" fmla="*/ 405527 w 842010"/>
                  <a:gd name="connsiteY1" fmla="*/ 208 h 226902"/>
                  <a:gd name="connsiteX2" fmla="*/ 842010 w 842010"/>
                  <a:gd name="connsiteY2" fmla="*/ 51642 h 226902"/>
                  <a:gd name="connsiteX3" fmla="*/ 842010 w 842010"/>
                  <a:gd name="connsiteY3" fmla="*/ 226902 h 226902"/>
                  <a:gd name="connsiteX4" fmla="*/ 403860 w 842010"/>
                  <a:gd name="connsiteY4" fmla="*/ 169919 h 226902"/>
                  <a:gd name="connsiteX5" fmla="*/ 0 w 842010"/>
                  <a:gd name="connsiteY5" fmla="*/ 226902 h 226902"/>
                  <a:gd name="connsiteX6" fmla="*/ 0 w 842010"/>
                  <a:gd name="connsiteY6" fmla="*/ 51642 h 226902"/>
                  <a:gd name="connsiteX0" fmla="*/ 0 w 842010"/>
                  <a:gd name="connsiteY0" fmla="*/ 51642 h 226902"/>
                  <a:gd name="connsiteX1" fmla="*/ 405527 w 842010"/>
                  <a:gd name="connsiteY1" fmla="*/ 208 h 226902"/>
                  <a:gd name="connsiteX2" fmla="*/ 842010 w 842010"/>
                  <a:gd name="connsiteY2" fmla="*/ 51642 h 226902"/>
                  <a:gd name="connsiteX3" fmla="*/ 842010 w 842010"/>
                  <a:gd name="connsiteY3" fmla="*/ 226902 h 226902"/>
                  <a:gd name="connsiteX4" fmla="*/ 401836 w 842010"/>
                  <a:gd name="connsiteY4" fmla="*/ 178435 h 226902"/>
                  <a:gd name="connsiteX5" fmla="*/ 0 w 842010"/>
                  <a:gd name="connsiteY5" fmla="*/ 226902 h 226902"/>
                  <a:gd name="connsiteX6" fmla="*/ 0 w 842010"/>
                  <a:gd name="connsiteY6" fmla="*/ 51642 h 226902"/>
                  <a:gd name="connsiteX0" fmla="*/ 0 w 842010"/>
                  <a:gd name="connsiteY0" fmla="*/ 65727 h 240987"/>
                  <a:gd name="connsiteX1" fmla="*/ 405527 w 842010"/>
                  <a:gd name="connsiteY1" fmla="*/ 101 h 240987"/>
                  <a:gd name="connsiteX2" fmla="*/ 842010 w 842010"/>
                  <a:gd name="connsiteY2" fmla="*/ 65727 h 240987"/>
                  <a:gd name="connsiteX3" fmla="*/ 842010 w 842010"/>
                  <a:gd name="connsiteY3" fmla="*/ 240987 h 240987"/>
                  <a:gd name="connsiteX4" fmla="*/ 401836 w 842010"/>
                  <a:gd name="connsiteY4" fmla="*/ 192520 h 240987"/>
                  <a:gd name="connsiteX5" fmla="*/ 0 w 842010"/>
                  <a:gd name="connsiteY5" fmla="*/ 240987 h 240987"/>
                  <a:gd name="connsiteX6" fmla="*/ 0 w 842010"/>
                  <a:gd name="connsiteY6" fmla="*/ 65727 h 240987"/>
                  <a:gd name="connsiteX0" fmla="*/ 0 w 842010"/>
                  <a:gd name="connsiteY0" fmla="*/ 56872 h 232132"/>
                  <a:gd name="connsiteX1" fmla="*/ 409575 w 842010"/>
                  <a:gd name="connsiteY1" fmla="*/ 151 h 232132"/>
                  <a:gd name="connsiteX2" fmla="*/ 842010 w 842010"/>
                  <a:gd name="connsiteY2" fmla="*/ 56872 h 232132"/>
                  <a:gd name="connsiteX3" fmla="*/ 842010 w 842010"/>
                  <a:gd name="connsiteY3" fmla="*/ 232132 h 232132"/>
                  <a:gd name="connsiteX4" fmla="*/ 401836 w 842010"/>
                  <a:gd name="connsiteY4" fmla="*/ 183665 h 232132"/>
                  <a:gd name="connsiteX5" fmla="*/ 0 w 842010"/>
                  <a:gd name="connsiteY5" fmla="*/ 232132 h 232132"/>
                  <a:gd name="connsiteX6" fmla="*/ 0 w 842010"/>
                  <a:gd name="connsiteY6" fmla="*/ 56872 h 232132"/>
                  <a:gd name="connsiteX0" fmla="*/ 0 w 842010"/>
                  <a:gd name="connsiteY0" fmla="*/ 56872 h 232132"/>
                  <a:gd name="connsiteX1" fmla="*/ 409575 w 842010"/>
                  <a:gd name="connsiteY1" fmla="*/ 151 h 232132"/>
                  <a:gd name="connsiteX2" fmla="*/ 842010 w 842010"/>
                  <a:gd name="connsiteY2" fmla="*/ 56872 h 232132"/>
                  <a:gd name="connsiteX3" fmla="*/ 842010 w 842010"/>
                  <a:gd name="connsiteY3" fmla="*/ 232132 h 232132"/>
                  <a:gd name="connsiteX4" fmla="*/ 409932 w 842010"/>
                  <a:gd name="connsiteY4" fmla="*/ 192571 h 232132"/>
                  <a:gd name="connsiteX5" fmla="*/ 0 w 842010"/>
                  <a:gd name="connsiteY5" fmla="*/ 232132 h 232132"/>
                  <a:gd name="connsiteX6" fmla="*/ 0 w 842010"/>
                  <a:gd name="connsiteY6" fmla="*/ 56872 h 232132"/>
                  <a:gd name="connsiteX0" fmla="*/ 0 w 842010"/>
                  <a:gd name="connsiteY0" fmla="*/ 56872 h 232132"/>
                  <a:gd name="connsiteX1" fmla="*/ 409575 w 842010"/>
                  <a:gd name="connsiteY1" fmla="*/ 151 h 232132"/>
                  <a:gd name="connsiteX2" fmla="*/ 842010 w 842010"/>
                  <a:gd name="connsiteY2" fmla="*/ 56872 h 232132"/>
                  <a:gd name="connsiteX3" fmla="*/ 842010 w 842010"/>
                  <a:gd name="connsiteY3" fmla="*/ 232132 h 232132"/>
                  <a:gd name="connsiteX4" fmla="*/ 407908 w 842010"/>
                  <a:gd name="connsiteY4" fmla="*/ 189602 h 232132"/>
                  <a:gd name="connsiteX5" fmla="*/ 0 w 842010"/>
                  <a:gd name="connsiteY5" fmla="*/ 232132 h 232132"/>
                  <a:gd name="connsiteX6" fmla="*/ 0 w 842010"/>
                  <a:gd name="connsiteY6" fmla="*/ 56872 h 232132"/>
                  <a:gd name="connsiteX0" fmla="*/ 0 w 842010"/>
                  <a:gd name="connsiteY0" fmla="*/ 56872 h 244006"/>
                  <a:gd name="connsiteX1" fmla="*/ 409575 w 842010"/>
                  <a:gd name="connsiteY1" fmla="*/ 151 h 244006"/>
                  <a:gd name="connsiteX2" fmla="*/ 842010 w 842010"/>
                  <a:gd name="connsiteY2" fmla="*/ 56872 h 244006"/>
                  <a:gd name="connsiteX3" fmla="*/ 839986 w 842010"/>
                  <a:gd name="connsiteY3" fmla="*/ 244006 h 244006"/>
                  <a:gd name="connsiteX4" fmla="*/ 407908 w 842010"/>
                  <a:gd name="connsiteY4" fmla="*/ 189602 h 244006"/>
                  <a:gd name="connsiteX5" fmla="*/ 0 w 842010"/>
                  <a:gd name="connsiteY5" fmla="*/ 232132 h 244006"/>
                  <a:gd name="connsiteX6" fmla="*/ 0 w 842010"/>
                  <a:gd name="connsiteY6" fmla="*/ 56872 h 244006"/>
                  <a:gd name="connsiteX0" fmla="*/ 2024 w 844034"/>
                  <a:gd name="connsiteY0" fmla="*/ 56872 h 244006"/>
                  <a:gd name="connsiteX1" fmla="*/ 411599 w 844034"/>
                  <a:gd name="connsiteY1" fmla="*/ 151 h 244006"/>
                  <a:gd name="connsiteX2" fmla="*/ 844034 w 844034"/>
                  <a:gd name="connsiteY2" fmla="*/ 56872 h 244006"/>
                  <a:gd name="connsiteX3" fmla="*/ 842010 w 844034"/>
                  <a:gd name="connsiteY3" fmla="*/ 244006 h 244006"/>
                  <a:gd name="connsiteX4" fmla="*/ 409932 w 844034"/>
                  <a:gd name="connsiteY4" fmla="*/ 189602 h 244006"/>
                  <a:gd name="connsiteX5" fmla="*/ 0 w 844034"/>
                  <a:gd name="connsiteY5" fmla="*/ 244006 h 244006"/>
                  <a:gd name="connsiteX6" fmla="*/ 2024 w 844034"/>
                  <a:gd name="connsiteY6" fmla="*/ 56872 h 244006"/>
                  <a:gd name="connsiteX0" fmla="*/ 2024 w 844228"/>
                  <a:gd name="connsiteY0" fmla="*/ 56872 h 249943"/>
                  <a:gd name="connsiteX1" fmla="*/ 411599 w 844228"/>
                  <a:gd name="connsiteY1" fmla="*/ 151 h 249943"/>
                  <a:gd name="connsiteX2" fmla="*/ 844034 w 844228"/>
                  <a:gd name="connsiteY2" fmla="*/ 56872 h 249943"/>
                  <a:gd name="connsiteX3" fmla="*/ 844034 w 844228"/>
                  <a:gd name="connsiteY3" fmla="*/ 249943 h 249943"/>
                  <a:gd name="connsiteX4" fmla="*/ 409932 w 844228"/>
                  <a:gd name="connsiteY4" fmla="*/ 189602 h 249943"/>
                  <a:gd name="connsiteX5" fmla="*/ 0 w 844228"/>
                  <a:gd name="connsiteY5" fmla="*/ 244006 h 249943"/>
                  <a:gd name="connsiteX6" fmla="*/ 2024 w 844228"/>
                  <a:gd name="connsiteY6" fmla="*/ 56872 h 249943"/>
                  <a:gd name="connsiteX0" fmla="*/ 1 w 842205"/>
                  <a:gd name="connsiteY0" fmla="*/ 56816 h 249887"/>
                  <a:gd name="connsiteX1" fmla="*/ 409576 w 842205"/>
                  <a:gd name="connsiteY1" fmla="*/ 95 h 249887"/>
                  <a:gd name="connsiteX2" fmla="*/ 842011 w 842205"/>
                  <a:gd name="connsiteY2" fmla="*/ 56816 h 249887"/>
                  <a:gd name="connsiteX3" fmla="*/ 842011 w 842205"/>
                  <a:gd name="connsiteY3" fmla="*/ 249887 h 249887"/>
                  <a:gd name="connsiteX4" fmla="*/ 407909 w 842205"/>
                  <a:gd name="connsiteY4" fmla="*/ 189546 h 249887"/>
                  <a:gd name="connsiteX5" fmla="*/ 1 w 842205"/>
                  <a:gd name="connsiteY5" fmla="*/ 56816 h 249887"/>
                  <a:gd name="connsiteX0" fmla="*/ 53332 w 487628"/>
                  <a:gd name="connsiteY0" fmla="*/ 189450 h 249791"/>
                  <a:gd name="connsiteX1" fmla="*/ 54999 w 487628"/>
                  <a:gd name="connsiteY1" fmla="*/ -1 h 249791"/>
                  <a:gd name="connsiteX2" fmla="*/ 487434 w 487628"/>
                  <a:gd name="connsiteY2" fmla="*/ 56720 h 249791"/>
                  <a:gd name="connsiteX3" fmla="*/ 487434 w 487628"/>
                  <a:gd name="connsiteY3" fmla="*/ 249791 h 249791"/>
                  <a:gd name="connsiteX4" fmla="*/ 53332 w 487628"/>
                  <a:gd name="connsiteY4" fmla="*/ 189450 h 249791"/>
                  <a:gd name="connsiteX0" fmla="*/ 31787 w 466083"/>
                  <a:gd name="connsiteY0" fmla="*/ 189450 h 249791"/>
                  <a:gd name="connsiteX1" fmla="*/ 33454 w 466083"/>
                  <a:gd name="connsiteY1" fmla="*/ -1 h 249791"/>
                  <a:gd name="connsiteX2" fmla="*/ 465889 w 466083"/>
                  <a:gd name="connsiteY2" fmla="*/ 56720 h 249791"/>
                  <a:gd name="connsiteX3" fmla="*/ 465889 w 466083"/>
                  <a:gd name="connsiteY3" fmla="*/ 249791 h 249791"/>
                  <a:gd name="connsiteX4" fmla="*/ 31787 w 466083"/>
                  <a:gd name="connsiteY4" fmla="*/ 189450 h 249791"/>
                  <a:gd name="connsiteX0" fmla="*/ 31787 w 466083"/>
                  <a:gd name="connsiteY0" fmla="*/ 189450 h 249791"/>
                  <a:gd name="connsiteX1" fmla="*/ 33454 w 466083"/>
                  <a:gd name="connsiteY1" fmla="*/ -1 h 249791"/>
                  <a:gd name="connsiteX2" fmla="*/ 465889 w 466083"/>
                  <a:gd name="connsiteY2" fmla="*/ 56720 h 249791"/>
                  <a:gd name="connsiteX3" fmla="*/ 465889 w 466083"/>
                  <a:gd name="connsiteY3" fmla="*/ 249791 h 249791"/>
                  <a:gd name="connsiteX4" fmla="*/ 31787 w 466083"/>
                  <a:gd name="connsiteY4" fmla="*/ 189450 h 249791"/>
                  <a:gd name="connsiteX0" fmla="*/ 1407 w 435703"/>
                  <a:gd name="connsiteY0" fmla="*/ 189450 h 249791"/>
                  <a:gd name="connsiteX1" fmla="*/ 3074 w 435703"/>
                  <a:gd name="connsiteY1" fmla="*/ -1 h 249791"/>
                  <a:gd name="connsiteX2" fmla="*/ 435509 w 435703"/>
                  <a:gd name="connsiteY2" fmla="*/ 56720 h 249791"/>
                  <a:gd name="connsiteX3" fmla="*/ 435509 w 435703"/>
                  <a:gd name="connsiteY3" fmla="*/ 249791 h 249791"/>
                  <a:gd name="connsiteX4" fmla="*/ 1407 w 435703"/>
                  <a:gd name="connsiteY4" fmla="*/ 189450 h 249791"/>
                  <a:gd name="connsiteX0" fmla="*/ 1407 w 435703"/>
                  <a:gd name="connsiteY0" fmla="*/ 189452 h 249793"/>
                  <a:gd name="connsiteX1" fmla="*/ 3074 w 435703"/>
                  <a:gd name="connsiteY1" fmla="*/ 1 h 249793"/>
                  <a:gd name="connsiteX2" fmla="*/ 435509 w 435703"/>
                  <a:gd name="connsiteY2" fmla="*/ 56722 h 249793"/>
                  <a:gd name="connsiteX3" fmla="*/ 435509 w 435703"/>
                  <a:gd name="connsiteY3" fmla="*/ 249793 h 249793"/>
                  <a:gd name="connsiteX4" fmla="*/ 1407 w 435703"/>
                  <a:gd name="connsiteY4" fmla="*/ 189452 h 249793"/>
                  <a:gd name="connsiteX0" fmla="*/ 1407 w 435703"/>
                  <a:gd name="connsiteY0" fmla="*/ 189450 h 249791"/>
                  <a:gd name="connsiteX1" fmla="*/ 3074 w 435703"/>
                  <a:gd name="connsiteY1" fmla="*/ -1 h 249791"/>
                  <a:gd name="connsiteX2" fmla="*/ 435509 w 435703"/>
                  <a:gd name="connsiteY2" fmla="*/ 56720 h 249791"/>
                  <a:gd name="connsiteX3" fmla="*/ 435509 w 435703"/>
                  <a:gd name="connsiteY3" fmla="*/ 249791 h 249791"/>
                  <a:gd name="connsiteX4" fmla="*/ 1407 w 435703"/>
                  <a:gd name="connsiteY4" fmla="*/ 189450 h 249791"/>
                  <a:gd name="connsiteX0" fmla="*/ 1407 w 435703"/>
                  <a:gd name="connsiteY0" fmla="*/ 189452 h 249793"/>
                  <a:gd name="connsiteX1" fmla="*/ 3074 w 435703"/>
                  <a:gd name="connsiteY1" fmla="*/ 1 h 249793"/>
                  <a:gd name="connsiteX2" fmla="*/ 435509 w 435703"/>
                  <a:gd name="connsiteY2" fmla="*/ 56722 h 249793"/>
                  <a:gd name="connsiteX3" fmla="*/ 435509 w 435703"/>
                  <a:gd name="connsiteY3" fmla="*/ 249793 h 249793"/>
                  <a:gd name="connsiteX4" fmla="*/ 1407 w 435703"/>
                  <a:gd name="connsiteY4" fmla="*/ 189452 h 249793"/>
                  <a:gd name="connsiteX0" fmla="*/ 1407 w 435703"/>
                  <a:gd name="connsiteY0" fmla="*/ 189450 h 249791"/>
                  <a:gd name="connsiteX1" fmla="*/ 3074 w 435703"/>
                  <a:gd name="connsiteY1" fmla="*/ -1 h 249791"/>
                  <a:gd name="connsiteX2" fmla="*/ 435509 w 435703"/>
                  <a:gd name="connsiteY2" fmla="*/ 56720 h 249791"/>
                  <a:gd name="connsiteX3" fmla="*/ 435509 w 435703"/>
                  <a:gd name="connsiteY3" fmla="*/ 249791 h 249791"/>
                  <a:gd name="connsiteX4" fmla="*/ 1407 w 435703"/>
                  <a:gd name="connsiteY4" fmla="*/ 189450 h 249791"/>
                  <a:gd name="connsiteX0" fmla="*/ 1407 w 435703"/>
                  <a:gd name="connsiteY0" fmla="*/ 189452 h 249793"/>
                  <a:gd name="connsiteX1" fmla="*/ 3074 w 435703"/>
                  <a:gd name="connsiteY1" fmla="*/ 1 h 249793"/>
                  <a:gd name="connsiteX2" fmla="*/ 435509 w 435703"/>
                  <a:gd name="connsiteY2" fmla="*/ 56722 h 249793"/>
                  <a:gd name="connsiteX3" fmla="*/ 435509 w 435703"/>
                  <a:gd name="connsiteY3" fmla="*/ 249793 h 249793"/>
                  <a:gd name="connsiteX4" fmla="*/ 1407 w 435703"/>
                  <a:gd name="connsiteY4" fmla="*/ 189452 h 249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35703" h="249793">
                    <a:moveTo>
                      <a:pt x="1407" y="189452"/>
                    </a:moveTo>
                    <a:cubicBezTo>
                      <a:pt x="-2231" y="119990"/>
                      <a:pt x="2240" y="94726"/>
                      <a:pt x="3074" y="1"/>
                    </a:cubicBezTo>
                    <a:cubicBezTo>
                      <a:pt x="158649" y="1906"/>
                      <a:pt x="441920" y="16330"/>
                      <a:pt x="435509" y="56722"/>
                    </a:cubicBezTo>
                    <a:cubicBezTo>
                      <a:pt x="434834" y="119100"/>
                      <a:pt x="436184" y="187415"/>
                      <a:pt x="435509" y="249793"/>
                    </a:cubicBezTo>
                    <a:cubicBezTo>
                      <a:pt x="338204" y="199343"/>
                      <a:pt x="142079" y="190441"/>
                      <a:pt x="1407" y="189452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800"/>
              </a:p>
            </p:txBody>
          </p:sp>
          <p:sp>
            <p:nvSpPr>
              <p:cNvPr id="348" name="Прямоугольник 35"/>
              <p:cNvSpPr/>
              <p:nvPr/>
            </p:nvSpPr>
            <p:spPr>
              <a:xfrm>
                <a:off x="7888468" y="1135136"/>
                <a:ext cx="99048" cy="129884"/>
              </a:xfrm>
              <a:custGeom>
                <a:avLst/>
                <a:gdLst>
                  <a:gd name="connsiteX0" fmla="*/ 0 w 842010"/>
                  <a:gd name="connsiteY0" fmla="*/ 0 h 175260"/>
                  <a:gd name="connsiteX1" fmla="*/ 842010 w 842010"/>
                  <a:gd name="connsiteY1" fmla="*/ 0 h 175260"/>
                  <a:gd name="connsiteX2" fmla="*/ 842010 w 842010"/>
                  <a:gd name="connsiteY2" fmla="*/ 175260 h 175260"/>
                  <a:gd name="connsiteX3" fmla="*/ 0 w 842010"/>
                  <a:gd name="connsiteY3" fmla="*/ 175260 h 175260"/>
                  <a:gd name="connsiteX4" fmla="*/ 0 w 842010"/>
                  <a:gd name="connsiteY4" fmla="*/ 0 h 175260"/>
                  <a:gd name="connsiteX0" fmla="*/ 0 w 842010"/>
                  <a:gd name="connsiteY0" fmla="*/ 51435 h 226695"/>
                  <a:gd name="connsiteX1" fmla="*/ 409575 w 842010"/>
                  <a:gd name="connsiteY1" fmla="*/ 0 h 226695"/>
                  <a:gd name="connsiteX2" fmla="*/ 842010 w 842010"/>
                  <a:gd name="connsiteY2" fmla="*/ 51435 h 226695"/>
                  <a:gd name="connsiteX3" fmla="*/ 842010 w 842010"/>
                  <a:gd name="connsiteY3" fmla="*/ 226695 h 226695"/>
                  <a:gd name="connsiteX4" fmla="*/ 0 w 842010"/>
                  <a:gd name="connsiteY4" fmla="*/ 226695 h 226695"/>
                  <a:gd name="connsiteX5" fmla="*/ 0 w 842010"/>
                  <a:gd name="connsiteY5" fmla="*/ 51435 h 226695"/>
                  <a:gd name="connsiteX0" fmla="*/ 0 w 842010"/>
                  <a:gd name="connsiteY0" fmla="*/ 56299 h 231559"/>
                  <a:gd name="connsiteX1" fmla="*/ 409575 w 842010"/>
                  <a:gd name="connsiteY1" fmla="*/ 4864 h 231559"/>
                  <a:gd name="connsiteX2" fmla="*/ 842010 w 842010"/>
                  <a:gd name="connsiteY2" fmla="*/ 56299 h 231559"/>
                  <a:gd name="connsiteX3" fmla="*/ 842010 w 842010"/>
                  <a:gd name="connsiteY3" fmla="*/ 231559 h 231559"/>
                  <a:gd name="connsiteX4" fmla="*/ 0 w 842010"/>
                  <a:gd name="connsiteY4" fmla="*/ 231559 h 231559"/>
                  <a:gd name="connsiteX5" fmla="*/ 0 w 842010"/>
                  <a:gd name="connsiteY5" fmla="*/ 56299 h 231559"/>
                  <a:gd name="connsiteX0" fmla="*/ 0 w 842010"/>
                  <a:gd name="connsiteY0" fmla="*/ 51948 h 227208"/>
                  <a:gd name="connsiteX1" fmla="*/ 409575 w 842010"/>
                  <a:gd name="connsiteY1" fmla="*/ 513 h 227208"/>
                  <a:gd name="connsiteX2" fmla="*/ 842010 w 842010"/>
                  <a:gd name="connsiteY2" fmla="*/ 51948 h 227208"/>
                  <a:gd name="connsiteX3" fmla="*/ 842010 w 842010"/>
                  <a:gd name="connsiteY3" fmla="*/ 227208 h 227208"/>
                  <a:gd name="connsiteX4" fmla="*/ 0 w 842010"/>
                  <a:gd name="connsiteY4" fmla="*/ 227208 h 227208"/>
                  <a:gd name="connsiteX5" fmla="*/ 0 w 842010"/>
                  <a:gd name="connsiteY5" fmla="*/ 51948 h 227208"/>
                  <a:gd name="connsiteX0" fmla="*/ 0 w 842010"/>
                  <a:gd name="connsiteY0" fmla="*/ 51948 h 227208"/>
                  <a:gd name="connsiteX1" fmla="*/ 409575 w 842010"/>
                  <a:gd name="connsiteY1" fmla="*/ 513 h 227208"/>
                  <a:gd name="connsiteX2" fmla="*/ 842010 w 842010"/>
                  <a:gd name="connsiteY2" fmla="*/ 51948 h 227208"/>
                  <a:gd name="connsiteX3" fmla="*/ 842010 w 842010"/>
                  <a:gd name="connsiteY3" fmla="*/ 227208 h 227208"/>
                  <a:gd name="connsiteX4" fmla="*/ 0 w 842010"/>
                  <a:gd name="connsiteY4" fmla="*/ 227208 h 227208"/>
                  <a:gd name="connsiteX5" fmla="*/ 0 w 842010"/>
                  <a:gd name="connsiteY5" fmla="*/ 51948 h 227208"/>
                  <a:gd name="connsiteX0" fmla="*/ 0 w 842010"/>
                  <a:gd name="connsiteY0" fmla="*/ 52373 h 227633"/>
                  <a:gd name="connsiteX1" fmla="*/ 409575 w 842010"/>
                  <a:gd name="connsiteY1" fmla="*/ 938 h 227633"/>
                  <a:gd name="connsiteX2" fmla="*/ 842010 w 842010"/>
                  <a:gd name="connsiteY2" fmla="*/ 52373 h 227633"/>
                  <a:gd name="connsiteX3" fmla="*/ 842010 w 842010"/>
                  <a:gd name="connsiteY3" fmla="*/ 227633 h 227633"/>
                  <a:gd name="connsiteX4" fmla="*/ 0 w 842010"/>
                  <a:gd name="connsiteY4" fmla="*/ 227633 h 227633"/>
                  <a:gd name="connsiteX5" fmla="*/ 0 w 842010"/>
                  <a:gd name="connsiteY5" fmla="*/ 52373 h 227633"/>
                  <a:gd name="connsiteX0" fmla="*/ 0 w 842010"/>
                  <a:gd name="connsiteY0" fmla="*/ 52373 h 227633"/>
                  <a:gd name="connsiteX1" fmla="*/ 409575 w 842010"/>
                  <a:gd name="connsiteY1" fmla="*/ 938 h 227633"/>
                  <a:gd name="connsiteX2" fmla="*/ 842010 w 842010"/>
                  <a:gd name="connsiteY2" fmla="*/ 52373 h 227633"/>
                  <a:gd name="connsiteX3" fmla="*/ 842010 w 842010"/>
                  <a:gd name="connsiteY3" fmla="*/ 227633 h 227633"/>
                  <a:gd name="connsiteX4" fmla="*/ 0 w 842010"/>
                  <a:gd name="connsiteY4" fmla="*/ 227633 h 227633"/>
                  <a:gd name="connsiteX5" fmla="*/ 0 w 842010"/>
                  <a:gd name="connsiteY5" fmla="*/ 52373 h 227633"/>
                  <a:gd name="connsiteX0" fmla="*/ 0 w 842010"/>
                  <a:gd name="connsiteY0" fmla="*/ 51794 h 227054"/>
                  <a:gd name="connsiteX1" fmla="*/ 409575 w 842010"/>
                  <a:gd name="connsiteY1" fmla="*/ 359 h 227054"/>
                  <a:gd name="connsiteX2" fmla="*/ 842010 w 842010"/>
                  <a:gd name="connsiteY2" fmla="*/ 51794 h 227054"/>
                  <a:gd name="connsiteX3" fmla="*/ 842010 w 842010"/>
                  <a:gd name="connsiteY3" fmla="*/ 227054 h 227054"/>
                  <a:gd name="connsiteX4" fmla="*/ 0 w 842010"/>
                  <a:gd name="connsiteY4" fmla="*/ 227054 h 227054"/>
                  <a:gd name="connsiteX5" fmla="*/ 0 w 842010"/>
                  <a:gd name="connsiteY5" fmla="*/ 51794 h 227054"/>
                  <a:gd name="connsiteX0" fmla="*/ 0 w 842010"/>
                  <a:gd name="connsiteY0" fmla="*/ 51794 h 227054"/>
                  <a:gd name="connsiteX1" fmla="*/ 409575 w 842010"/>
                  <a:gd name="connsiteY1" fmla="*/ 359 h 227054"/>
                  <a:gd name="connsiteX2" fmla="*/ 842010 w 842010"/>
                  <a:gd name="connsiteY2" fmla="*/ 51794 h 227054"/>
                  <a:gd name="connsiteX3" fmla="*/ 842010 w 842010"/>
                  <a:gd name="connsiteY3" fmla="*/ 227054 h 227054"/>
                  <a:gd name="connsiteX4" fmla="*/ 403860 w 842010"/>
                  <a:gd name="connsiteY4" fmla="*/ 162284 h 227054"/>
                  <a:gd name="connsiteX5" fmla="*/ 0 w 842010"/>
                  <a:gd name="connsiteY5" fmla="*/ 227054 h 227054"/>
                  <a:gd name="connsiteX6" fmla="*/ 0 w 842010"/>
                  <a:gd name="connsiteY6" fmla="*/ 51794 h 227054"/>
                  <a:gd name="connsiteX0" fmla="*/ 0 w 842010"/>
                  <a:gd name="connsiteY0" fmla="*/ 51794 h 227054"/>
                  <a:gd name="connsiteX1" fmla="*/ 409575 w 842010"/>
                  <a:gd name="connsiteY1" fmla="*/ 359 h 227054"/>
                  <a:gd name="connsiteX2" fmla="*/ 842010 w 842010"/>
                  <a:gd name="connsiteY2" fmla="*/ 51794 h 227054"/>
                  <a:gd name="connsiteX3" fmla="*/ 842010 w 842010"/>
                  <a:gd name="connsiteY3" fmla="*/ 227054 h 227054"/>
                  <a:gd name="connsiteX4" fmla="*/ 403860 w 842010"/>
                  <a:gd name="connsiteY4" fmla="*/ 162284 h 227054"/>
                  <a:gd name="connsiteX5" fmla="*/ 0 w 842010"/>
                  <a:gd name="connsiteY5" fmla="*/ 227054 h 227054"/>
                  <a:gd name="connsiteX6" fmla="*/ 0 w 842010"/>
                  <a:gd name="connsiteY6" fmla="*/ 51794 h 227054"/>
                  <a:gd name="connsiteX0" fmla="*/ 0 w 842010"/>
                  <a:gd name="connsiteY0" fmla="*/ 51794 h 229236"/>
                  <a:gd name="connsiteX1" fmla="*/ 409575 w 842010"/>
                  <a:gd name="connsiteY1" fmla="*/ 359 h 229236"/>
                  <a:gd name="connsiteX2" fmla="*/ 842010 w 842010"/>
                  <a:gd name="connsiteY2" fmla="*/ 51794 h 229236"/>
                  <a:gd name="connsiteX3" fmla="*/ 842010 w 842010"/>
                  <a:gd name="connsiteY3" fmla="*/ 227054 h 229236"/>
                  <a:gd name="connsiteX4" fmla="*/ 403860 w 842010"/>
                  <a:gd name="connsiteY4" fmla="*/ 162284 h 229236"/>
                  <a:gd name="connsiteX5" fmla="*/ 0 w 842010"/>
                  <a:gd name="connsiteY5" fmla="*/ 227054 h 229236"/>
                  <a:gd name="connsiteX6" fmla="*/ 0 w 842010"/>
                  <a:gd name="connsiteY6" fmla="*/ 51794 h 229236"/>
                  <a:gd name="connsiteX0" fmla="*/ 0 w 842010"/>
                  <a:gd name="connsiteY0" fmla="*/ 51794 h 229749"/>
                  <a:gd name="connsiteX1" fmla="*/ 409575 w 842010"/>
                  <a:gd name="connsiteY1" fmla="*/ 359 h 229749"/>
                  <a:gd name="connsiteX2" fmla="*/ 842010 w 842010"/>
                  <a:gd name="connsiteY2" fmla="*/ 51794 h 229749"/>
                  <a:gd name="connsiteX3" fmla="*/ 842010 w 842010"/>
                  <a:gd name="connsiteY3" fmla="*/ 227054 h 229749"/>
                  <a:gd name="connsiteX4" fmla="*/ 403860 w 842010"/>
                  <a:gd name="connsiteY4" fmla="*/ 162284 h 229749"/>
                  <a:gd name="connsiteX5" fmla="*/ 0 w 842010"/>
                  <a:gd name="connsiteY5" fmla="*/ 227054 h 229749"/>
                  <a:gd name="connsiteX6" fmla="*/ 0 w 842010"/>
                  <a:gd name="connsiteY6" fmla="*/ 51794 h 229749"/>
                  <a:gd name="connsiteX0" fmla="*/ 0 w 842010"/>
                  <a:gd name="connsiteY0" fmla="*/ 51794 h 227054"/>
                  <a:gd name="connsiteX1" fmla="*/ 409575 w 842010"/>
                  <a:gd name="connsiteY1" fmla="*/ 359 h 227054"/>
                  <a:gd name="connsiteX2" fmla="*/ 842010 w 842010"/>
                  <a:gd name="connsiteY2" fmla="*/ 51794 h 227054"/>
                  <a:gd name="connsiteX3" fmla="*/ 842010 w 842010"/>
                  <a:gd name="connsiteY3" fmla="*/ 227054 h 227054"/>
                  <a:gd name="connsiteX4" fmla="*/ 403860 w 842010"/>
                  <a:gd name="connsiteY4" fmla="*/ 162284 h 227054"/>
                  <a:gd name="connsiteX5" fmla="*/ 0 w 842010"/>
                  <a:gd name="connsiteY5" fmla="*/ 227054 h 227054"/>
                  <a:gd name="connsiteX6" fmla="*/ 0 w 842010"/>
                  <a:gd name="connsiteY6" fmla="*/ 51794 h 227054"/>
                  <a:gd name="connsiteX0" fmla="*/ 0 w 842010"/>
                  <a:gd name="connsiteY0" fmla="*/ 51794 h 227054"/>
                  <a:gd name="connsiteX1" fmla="*/ 409575 w 842010"/>
                  <a:gd name="connsiteY1" fmla="*/ 359 h 227054"/>
                  <a:gd name="connsiteX2" fmla="*/ 842010 w 842010"/>
                  <a:gd name="connsiteY2" fmla="*/ 51794 h 227054"/>
                  <a:gd name="connsiteX3" fmla="*/ 842010 w 842010"/>
                  <a:gd name="connsiteY3" fmla="*/ 227054 h 227054"/>
                  <a:gd name="connsiteX4" fmla="*/ 403860 w 842010"/>
                  <a:gd name="connsiteY4" fmla="*/ 162284 h 227054"/>
                  <a:gd name="connsiteX5" fmla="*/ 0 w 842010"/>
                  <a:gd name="connsiteY5" fmla="*/ 227054 h 227054"/>
                  <a:gd name="connsiteX6" fmla="*/ 0 w 842010"/>
                  <a:gd name="connsiteY6" fmla="*/ 51794 h 227054"/>
                  <a:gd name="connsiteX0" fmla="*/ 0 w 842010"/>
                  <a:gd name="connsiteY0" fmla="*/ 51591 h 226851"/>
                  <a:gd name="connsiteX1" fmla="*/ 409575 w 842010"/>
                  <a:gd name="connsiteY1" fmla="*/ 156 h 226851"/>
                  <a:gd name="connsiteX2" fmla="*/ 842010 w 842010"/>
                  <a:gd name="connsiteY2" fmla="*/ 51591 h 226851"/>
                  <a:gd name="connsiteX3" fmla="*/ 842010 w 842010"/>
                  <a:gd name="connsiteY3" fmla="*/ 226851 h 226851"/>
                  <a:gd name="connsiteX4" fmla="*/ 403860 w 842010"/>
                  <a:gd name="connsiteY4" fmla="*/ 162081 h 226851"/>
                  <a:gd name="connsiteX5" fmla="*/ 0 w 842010"/>
                  <a:gd name="connsiteY5" fmla="*/ 226851 h 226851"/>
                  <a:gd name="connsiteX6" fmla="*/ 0 w 842010"/>
                  <a:gd name="connsiteY6" fmla="*/ 51591 h 226851"/>
                  <a:gd name="connsiteX0" fmla="*/ 0 w 842010"/>
                  <a:gd name="connsiteY0" fmla="*/ 51591 h 226851"/>
                  <a:gd name="connsiteX1" fmla="*/ 409575 w 842010"/>
                  <a:gd name="connsiteY1" fmla="*/ 156 h 226851"/>
                  <a:gd name="connsiteX2" fmla="*/ 842010 w 842010"/>
                  <a:gd name="connsiteY2" fmla="*/ 51591 h 226851"/>
                  <a:gd name="connsiteX3" fmla="*/ 842010 w 842010"/>
                  <a:gd name="connsiteY3" fmla="*/ 226851 h 226851"/>
                  <a:gd name="connsiteX4" fmla="*/ 403860 w 842010"/>
                  <a:gd name="connsiteY4" fmla="*/ 162081 h 226851"/>
                  <a:gd name="connsiteX5" fmla="*/ 0 w 842010"/>
                  <a:gd name="connsiteY5" fmla="*/ 226851 h 226851"/>
                  <a:gd name="connsiteX6" fmla="*/ 0 w 842010"/>
                  <a:gd name="connsiteY6" fmla="*/ 51591 h 226851"/>
                  <a:gd name="connsiteX0" fmla="*/ 0 w 842010"/>
                  <a:gd name="connsiteY0" fmla="*/ 51591 h 226851"/>
                  <a:gd name="connsiteX1" fmla="*/ 409575 w 842010"/>
                  <a:gd name="connsiteY1" fmla="*/ 156 h 226851"/>
                  <a:gd name="connsiteX2" fmla="*/ 842010 w 842010"/>
                  <a:gd name="connsiteY2" fmla="*/ 51591 h 226851"/>
                  <a:gd name="connsiteX3" fmla="*/ 842010 w 842010"/>
                  <a:gd name="connsiteY3" fmla="*/ 226851 h 226851"/>
                  <a:gd name="connsiteX4" fmla="*/ 403860 w 842010"/>
                  <a:gd name="connsiteY4" fmla="*/ 162081 h 226851"/>
                  <a:gd name="connsiteX5" fmla="*/ 0 w 842010"/>
                  <a:gd name="connsiteY5" fmla="*/ 226851 h 226851"/>
                  <a:gd name="connsiteX6" fmla="*/ 0 w 842010"/>
                  <a:gd name="connsiteY6" fmla="*/ 51591 h 226851"/>
                  <a:gd name="connsiteX0" fmla="*/ 0 w 842010"/>
                  <a:gd name="connsiteY0" fmla="*/ 51591 h 226851"/>
                  <a:gd name="connsiteX1" fmla="*/ 409575 w 842010"/>
                  <a:gd name="connsiteY1" fmla="*/ 156 h 226851"/>
                  <a:gd name="connsiteX2" fmla="*/ 842010 w 842010"/>
                  <a:gd name="connsiteY2" fmla="*/ 51591 h 226851"/>
                  <a:gd name="connsiteX3" fmla="*/ 842010 w 842010"/>
                  <a:gd name="connsiteY3" fmla="*/ 226851 h 226851"/>
                  <a:gd name="connsiteX4" fmla="*/ 403860 w 842010"/>
                  <a:gd name="connsiteY4" fmla="*/ 162081 h 226851"/>
                  <a:gd name="connsiteX5" fmla="*/ 0 w 842010"/>
                  <a:gd name="connsiteY5" fmla="*/ 226851 h 226851"/>
                  <a:gd name="connsiteX6" fmla="*/ 0 w 842010"/>
                  <a:gd name="connsiteY6" fmla="*/ 51591 h 226851"/>
                  <a:gd name="connsiteX0" fmla="*/ 0 w 842010"/>
                  <a:gd name="connsiteY0" fmla="*/ 51591 h 226851"/>
                  <a:gd name="connsiteX1" fmla="*/ 409575 w 842010"/>
                  <a:gd name="connsiteY1" fmla="*/ 156 h 226851"/>
                  <a:gd name="connsiteX2" fmla="*/ 842010 w 842010"/>
                  <a:gd name="connsiteY2" fmla="*/ 51591 h 226851"/>
                  <a:gd name="connsiteX3" fmla="*/ 842010 w 842010"/>
                  <a:gd name="connsiteY3" fmla="*/ 226851 h 226851"/>
                  <a:gd name="connsiteX4" fmla="*/ 403860 w 842010"/>
                  <a:gd name="connsiteY4" fmla="*/ 162081 h 226851"/>
                  <a:gd name="connsiteX5" fmla="*/ 0 w 842010"/>
                  <a:gd name="connsiteY5" fmla="*/ 226851 h 226851"/>
                  <a:gd name="connsiteX6" fmla="*/ 0 w 842010"/>
                  <a:gd name="connsiteY6" fmla="*/ 51591 h 226851"/>
                  <a:gd name="connsiteX0" fmla="*/ 0 w 842010"/>
                  <a:gd name="connsiteY0" fmla="*/ 37608 h 212868"/>
                  <a:gd name="connsiteX1" fmla="*/ 407551 w 842010"/>
                  <a:gd name="connsiteY1" fmla="*/ 540 h 212868"/>
                  <a:gd name="connsiteX2" fmla="*/ 842010 w 842010"/>
                  <a:gd name="connsiteY2" fmla="*/ 37608 h 212868"/>
                  <a:gd name="connsiteX3" fmla="*/ 842010 w 842010"/>
                  <a:gd name="connsiteY3" fmla="*/ 212868 h 212868"/>
                  <a:gd name="connsiteX4" fmla="*/ 403860 w 842010"/>
                  <a:gd name="connsiteY4" fmla="*/ 148098 h 212868"/>
                  <a:gd name="connsiteX5" fmla="*/ 0 w 842010"/>
                  <a:gd name="connsiteY5" fmla="*/ 212868 h 212868"/>
                  <a:gd name="connsiteX6" fmla="*/ 0 w 842010"/>
                  <a:gd name="connsiteY6" fmla="*/ 37608 h 212868"/>
                  <a:gd name="connsiteX0" fmla="*/ 0 w 842010"/>
                  <a:gd name="connsiteY0" fmla="*/ 51589 h 226849"/>
                  <a:gd name="connsiteX1" fmla="*/ 405527 w 842010"/>
                  <a:gd name="connsiteY1" fmla="*/ 155 h 226849"/>
                  <a:gd name="connsiteX2" fmla="*/ 842010 w 842010"/>
                  <a:gd name="connsiteY2" fmla="*/ 51589 h 226849"/>
                  <a:gd name="connsiteX3" fmla="*/ 842010 w 842010"/>
                  <a:gd name="connsiteY3" fmla="*/ 226849 h 226849"/>
                  <a:gd name="connsiteX4" fmla="*/ 403860 w 842010"/>
                  <a:gd name="connsiteY4" fmla="*/ 162079 h 226849"/>
                  <a:gd name="connsiteX5" fmla="*/ 0 w 842010"/>
                  <a:gd name="connsiteY5" fmla="*/ 226849 h 226849"/>
                  <a:gd name="connsiteX6" fmla="*/ 0 w 842010"/>
                  <a:gd name="connsiteY6" fmla="*/ 51589 h 226849"/>
                  <a:gd name="connsiteX0" fmla="*/ 0 w 842010"/>
                  <a:gd name="connsiteY0" fmla="*/ 51536 h 226796"/>
                  <a:gd name="connsiteX1" fmla="*/ 405527 w 842010"/>
                  <a:gd name="connsiteY1" fmla="*/ 102 h 226796"/>
                  <a:gd name="connsiteX2" fmla="*/ 842010 w 842010"/>
                  <a:gd name="connsiteY2" fmla="*/ 51536 h 226796"/>
                  <a:gd name="connsiteX3" fmla="*/ 842010 w 842010"/>
                  <a:gd name="connsiteY3" fmla="*/ 226796 h 226796"/>
                  <a:gd name="connsiteX4" fmla="*/ 403860 w 842010"/>
                  <a:gd name="connsiteY4" fmla="*/ 162026 h 226796"/>
                  <a:gd name="connsiteX5" fmla="*/ 0 w 842010"/>
                  <a:gd name="connsiteY5" fmla="*/ 226796 h 226796"/>
                  <a:gd name="connsiteX6" fmla="*/ 0 w 842010"/>
                  <a:gd name="connsiteY6" fmla="*/ 51536 h 226796"/>
                  <a:gd name="connsiteX0" fmla="*/ 0 w 842010"/>
                  <a:gd name="connsiteY0" fmla="*/ 51642 h 226902"/>
                  <a:gd name="connsiteX1" fmla="*/ 405527 w 842010"/>
                  <a:gd name="connsiteY1" fmla="*/ 208 h 226902"/>
                  <a:gd name="connsiteX2" fmla="*/ 842010 w 842010"/>
                  <a:gd name="connsiteY2" fmla="*/ 51642 h 226902"/>
                  <a:gd name="connsiteX3" fmla="*/ 842010 w 842010"/>
                  <a:gd name="connsiteY3" fmla="*/ 226902 h 226902"/>
                  <a:gd name="connsiteX4" fmla="*/ 403860 w 842010"/>
                  <a:gd name="connsiteY4" fmla="*/ 162132 h 226902"/>
                  <a:gd name="connsiteX5" fmla="*/ 0 w 842010"/>
                  <a:gd name="connsiteY5" fmla="*/ 226902 h 226902"/>
                  <a:gd name="connsiteX6" fmla="*/ 0 w 842010"/>
                  <a:gd name="connsiteY6" fmla="*/ 51642 h 226902"/>
                  <a:gd name="connsiteX0" fmla="*/ 0 w 842010"/>
                  <a:gd name="connsiteY0" fmla="*/ 51642 h 226902"/>
                  <a:gd name="connsiteX1" fmla="*/ 405527 w 842010"/>
                  <a:gd name="connsiteY1" fmla="*/ 208 h 226902"/>
                  <a:gd name="connsiteX2" fmla="*/ 842010 w 842010"/>
                  <a:gd name="connsiteY2" fmla="*/ 51642 h 226902"/>
                  <a:gd name="connsiteX3" fmla="*/ 842010 w 842010"/>
                  <a:gd name="connsiteY3" fmla="*/ 226902 h 226902"/>
                  <a:gd name="connsiteX4" fmla="*/ 403860 w 842010"/>
                  <a:gd name="connsiteY4" fmla="*/ 162132 h 226902"/>
                  <a:gd name="connsiteX5" fmla="*/ 0 w 842010"/>
                  <a:gd name="connsiteY5" fmla="*/ 226902 h 226902"/>
                  <a:gd name="connsiteX6" fmla="*/ 0 w 842010"/>
                  <a:gd name="connsiteY6" fmla="*/ 51642 h 226902"/>
                  <a:gd name="connsiteX0" fmla="*/ 0 w 842010"/>
                  <a:gd name="connsiteY0" fmla="*/ 51642 h 226902"/>
                  <a:gd name="connsiteX1" fmla="*/ 405527 w 842010"/>
                  <a:gd name="connsiteY1" fmla="*/ 208 h 226902"/>
                  <a:gd name="connsiteX2" fmla="*/ 842010 w 842010"/>
                  <a:gd name="connsiteY2" fmla="*/ 51642 h 226902"/>
                  <a:gd name="connsiteX3" fmla="*/ 842010 w 842010"/>
                  <a:gd name="connsiteY3" fmla="*/ 226902 h 226902"/>
                  <a:gd name="connsiteX4" fmla="*/ 403860 w 842010"/>
                  <a:gd name="connsiteY4" fmla="*/ 162132 h 226902"/>
                  <a:gd name="connsiteX5" fmla="*/ 0 w 842010"/>
                  <a:gd name="connsiteY5" fmla="*/ 226902 h 226902"/>
                  <a:gd name="connsiteX6" fmla="*/ 0 w 842010"/>
                  <a:gd name="connsiteY6" fmla="*/ 51642 h 226902"/>
                  <a:gd name="connsiteX0" fmla="*/ 0 w 842010"/>
                  <a:gd name="connsiteY0" fmla="*/ 51642 h 226902"/>
                  <a:gd name="connsiteX1" fmla="*/ 405527 w 842010"/>
                  <a:gd name="connsiteY1" fmla="*/ 208 h 226902"/>
                  <a:gd name="connsiteX2" fmla="*/ 842010 w 842010"/>
                  <a:gd name="connsiteY2" fmla="*/ 51642 h 226902"/>
                  <a:gd name="connsiteX3" fmla="*/ 842010 w 842010"/>
                  <a:gd name="connsiteY3" fmla="*/ 226902 h 226902"/>
                  <a:gd name="connsiteX4" fmla="*/ 403860 w 842010"/>
                  <a:gd name="connsiteY4" fmla="*/ 162132 h 226902"/>
                  <a:gd name="connsiteX5" fmla="*/ 0 w 842010"/>
                  <a:gd name="connsiteY5" fmla="*/ 226902 h 226902"/>
                  <a:gd name="connsiteX6" fmla="*/ 0 w 842010"/>
                  <a:gd name="connsiteY6" fmla="*/ 51642 h 226902"/>
                  <a:gd name="connsiteX0" fmla="*/ 0 w 842010"/>
                  <a:gd name="connsiteY0" fmla="*/ 51642 h 226902"/>
                  <a:gd name="connsiteX1" fmla="*/ 405527 w 842010"/>
                  <a:gd name="connsiteY1" fmla="*/ 208 h 226902"/>
                  <a:gd name="connsiteX2" fmla="*/ 842010 w 842010"/>
                  <a:gd name="connsiteY2" fmla="*/ 51642 h 226902"/>
                  <a:gd name="connsiteX3" fmla="*/ 842010 w 842010"/>
                  <a:gd name="connsiteY3" fmla="*/ 226902 h 226902"/>
                  <a:gd name="connsiteX4" fmla="*/ 403860 w 842010"/>
                  <a:gd name="connsiteY4" fmla="*/ 162132 h 226902"/>
                  <a:gd name="connsiteX5" fmla="*/ 0 w 842010"/>
                  <a:gd name="connsiteY5" fmla="*/ 226902 h 226902"/>
                  <a:gd name="connsiteX6" fmla="*/ 0 w 842010"/>
                  <a:gd name="connsiteY6" fmla="*/ 51642 h 226902"/>
                  <a:gd name="connsiteX0" fmla="*/ 0 w 842010"/>
                  <a:gd name="connsiteY0" fmla="*/ 51642 h 226902"/>
                  <a:gd name="connsiteX1" fmla="*/ 405527 w 842010"/>
                  <a:gd name="connsiteY1" fmla="*/ 208 h 226902"/>
                  <a:gd name="connsiteX2" fmla="*/ 842010 w 842010"/>
                  <a:gd name="connsiteY2" fmla="*/ 51642 h 226902"/>
                  <a:gd name="connsiteX3" fmla="*/ 842010 w 842010"/>
                  <a:gd name="connsiteY3" fmla="*/ 226902 h 226902"/>
                  <a:gd name="connsiteX4" fmla="*/ 403860 w 842010"/>
                  <a:gd name="connsiteY4" fmla="*/ 162132 h 226902"/>
                  <a:gd name="connsiteX5" fmla="*/ 0 w 842010"/>
                  <a:gd name="connsiteY5" fmla="*/ 226902 h 226902"/>
                  <a:gd name="connsiteX6" fmla="*/ 0 w 842010"/>
                  <a:gd name="connsiteY6" fmla="*/ 51642 h 226902"/>
                  <a:gd name="connsiteX0" fmla="*/ 0 w 842010"/>
                  <a:gd name="connsiteY0" fmla="*/ 51642 h 226902"/>
                  <a:gd name="connsiteX1" fmla="*/ 405527 w 842010"/>
                  <a:gd name="connsiteY1" fmla="*/ 208 h 226902"/>
                  <a:gd name="connsiteX2" fmla="*/ 842010 w 842010"/>
                  <a:gd name="connsiteY2" fmla="*/ 51642 h 226902"/>
                  <a:gd name="connsiteX3" fmla="*/ 842010 w 842010"/>
                  <a:gd name="connsiteY3" fmla="*/ 226902 h 226902"/>
                  <a:gd name="connsiteX4" fmla="*/ 403860 w 842010"/>
                  <a:gd name="connsiteY4" fmla="*/ 169919 h 226902"/>
                  <a:gd name="connsiteX5" fmla="*/ 0 w 842010"/>
                  <a:gd name="connsiteY5" fmla="*/ 226902 h 226902"/>
                  <a:gd name="connsiteX6" fmla="*/ 0 w 842010"/>
                  <a:gd name="connsiteY6" fmla="*/ 51642 h 226902"/>
                  <a:gd name="connsiteX0" fmla="*/ 0 w 842010"/>
                  <a:gd name="connsiteY0" fmla="*/ 51642 h 226902"/>
                  <a:gd name="connsiteX1" fmla="*/ 405527 w 842010"/>
                  <a:gd name="connsiteY1" fmla="*/ 208 h 226902"/>
                  <a:gd name="connsiteX2" fmla="*/ 842010 w 842010"/>
                  <a:gd name="connsiteY2" fmla="*/ 51642 h 226902"/>
                  <a:gd name="connsiteX3" fmla="*/ 842010 w 842010"/>
                  <a:gd name="connsiteY3" fmla="*/ 226902 h 226902"/>
                  <a:gd name="connsiteX4" fmla="*/ 403860 w 842010"/>
                  <a:gd name="connsiteY4" fmla="*/ 169919 h 226902"/>
                  <a:gd name="connsiteX5" fmla="*/ 0 w 842010"/>
                  <a:gd name="connsiteY5" fmla="*/ 226902 h 226902"/>
                  <a:gd name="connsiteX6" fmla="*/ 0 w 842010"/>
                  <a:gd name="connsiteY6" fmla="*/ 51642 h 226902"/>
                  <a:gd name="connsiteX0" fmla="*/ 0 w 842010"/>
                  <a:gd name="connsiteY0" fmla="*/ 51642 h 226902"/>
                  <a:gd name="connsiteX1" fmla="*/ 405527 w 842010"/>
                  <a:gd name="connsiteY1" fmla="*/ 208 h 226902"/>
                  <a:gd name="connsiteX2" fmla="*/ 842010 w 842010"/>
                  <a:gd name="connsiteY2" fmla="*/ 51642 h 226902"/>
                  <a:gd name="connsiteX3" fmla="*/ 842010 w 842010"/>
                  <a:gd name="connsiteY3" fmla="*/ 226902 h 226902"/>
                  <a:gd name="connsiteX4" fmla="*/ 403860 w 842010"/>
                  <a:gd name="connsiteY4" fmla="*/ 169919 h 226902"/>
                  <a:gd name="connsiteX5" fmla="*/ 0 w 842010"/>
                  <a:gd name="connsiteY5" fmla="*/ 226902 h 226902"/>
                  <a:gd name="connsiteX6" fmla="*/ 0 w 842010"/>
                  <a:gd name="connsiteY6" fmla="*/ 51642 h 226902"/>
                  <a:gd name="connsiteX0" fmla="*/ 0 w 842010"/>
                  <a:gd name="connsiteY0" fmla="*/ 51642 h 226902"/>
                  <a:gd name="connsiteX1" fmla="*/ 405527 w 842010"/>
                  <a:gd name="connsiteY1" fmla="*/ 208 h 226902"/>
                  <a:gd name="connsiteX2" fmla="*/ 842010 w 842010"/>
                  <a:gd name="connsiteY2" fmla="*/ 51642 h 226902"/>
                  <a:gd name="connsiteX3" fmla="*/ 842010 w 842010"/>
                  <a:gd name="connsiteY3" fmla="*/ 226902 h 226902"/>
                  <a:gd name="connsiteX4" fmla="*/ 401836 w 842010"/>
                  <a:gd name="connsiteY4" fmla="*/ 178435 h 226902"/>
                  <a:gd name="connsiteX5" fmla="*/ 0 w 842010"/>
                  <a:gd name="connsiteY5" fmla="*/ 226902 h 226902"/>
                  <a:gd name="connsiteX6" fmla="*/ 0 w 842010"/>
                  <a:gd name="connsiteY6" fmla="*/ 51642 h 226902"/>
                  <a:gd name="connsiteX0" fmla="*/ 0 w 842010"/>
                  <a:gd name="connsiteY0" fmla="*/ 65727 h 240987"/>
                  <a:gd name="connsiteX1" fmla="*/ 405527 w 842010"/>
                  <a:gd name="connsiteY1" fmla="*/ 101 h 240987"/>
                  <a:gd name="connsiteX2" fmla="*/ 842010 w 842010"/>
                  <a:gd name="connsiteY2" fmla="*/ 65727 h 240987"/>
                  <a:gd name="connsiteX3" fmla="*/ 842010 w 842010"/>
                  <a:gd name="connsiteY3" fmla="*/ 240987 h 240987"/>
                  <a:gd name="connsiteX4" fmla="*/ 401836 w 842010"/>
                  <a:gd name="connsiteY4" fmla="*/ 192520 h 240987"/>
                  <a:gd name="connsiteX5" fmla="*/ 0 w 842010"/>
                  <a:gd name="connsiteY5" fmla="*/ 240987 h 240987"/>
                  <a:gd name="connsiteX6" fmla="*/ 0 w 842010"/>
                  <a:gd name="connsiteY6" fmla="*/ 65727 h 240987"/>
                  <a:gd name="connsiteX0" fmla="*/ 0 w 842010"/>
                  <a:gd name="connsiteY0" fmla="*/ 56872 h 232132"/>
                  <a:gd name="connsiteX1" fmla="*/ 409575 w 842010"/>
                  <a:gd name="connsiteY1" fmla="*/ 151 h 232132"/>
                  <a:gd name="connsiteX2" fmla="*/ 842010 w 842010"/>
                  <a:gd name="connsiteY2" fmla="*/ 56872 h 232132"/>
                  <a:gd name="connsiteX3" fmla="*/ 842010 w 842010"/>
                  <a:gd name="connsiteY3" fmla="*/ 232132 h 232132"/>
                  <a:gd name="connsiteX4" fmla="*/ 401836 w 842010"/>
                  <a:gd name="connsiteY4" fmla="*/ 183665 h 232132"/>
                  <a:gd name="connsiteX5" fmla="*/ 0 w 842010"/>
                  <a:gd name="connsiteY5" fmla="*/ 232132 h 232132"/>
                  <a:gd name="connsiteX6" fmla="*/ 0 w 842010"/>
                  <a:gd name="connsiteY6" fmla="*/ 56872 h 232132"/>
                  <a:gd name="connsiteX0" fmla="*/ 0 w 842010"/>
                  <a:gd name="connsiteY0" fmla="*/ 56872 h 232132"/>
                  <a:gd name="connsiteX1" fmla="*/ 409575 w 842010"/>
                  <a:gd name="connsiteY1" fmla="*/ 151 h 232132"/>
                  <a:gd name="connsiteX2" fmla="*/ 842010 w 842010"/>
                  <a:gd name="connsiteY2" fmla="*/ 56872 h 232132"/>
                  <a:gd name="connsiteX3" fmla="*/ 842010 w 842010"/>
                  <a:gd name="connsiteY3" fmla="*/ 232132 h 232132"/>
                  <a:gd name="connsiteX4" fmla="*/ 409932 w 842010"/>
                  <a:gd name="connsiteY4" fmla="*/ 192571 h 232132"/>
                  <a:gd name="connsiteX5" fmla="*/ 0 w 842010"/>
                  <a:gd name="connsiteY5" fmla="*/ 232132 h 232132"/>
                  <a:gd name="connsiteX6" fmla="*/ 0 w 842010"/>
                  <a:gd name="connsiteY6" fmla="*/ 56872 h 232132"/>
                  <a:gd name="connsiteX0" fmla="*/ 0 w 842010"/>
                  <a:gd name="connsiteY0" fmla="*/ 56872 h 232132"/>
                  <a:gd name="connsiteX1" fmla="*/ 409575 w 842010"/>
                  <a:gd name="connsiteY1" fmla="*/ 151 h 232132"/>
                  <a:gd name="connsiteX2" fmla="*/ 842010 w 842010"/>
                  <a:gd name="connsiteY2" fmla="*/ 56872 h 232132"/>
                  <a:gd name="connsiteX3" fmla="*/ 842010 w 842010"/>
                  <a:gd name="connsiteY3" fmla="*/ 232132 h 232132"/>
                  <a:gd name="connsiteX4" fmla="*/ 407908 w 842010"/>
                  <a:gd name="connsiteY4" fmla="*/ 189602 h 232132"/>
                  <a:gd name="connsiteX5" fmla="*/ 0 w 842010"/>
                  <a:gd name="connsiteY5" fmla="*/ 232132 h 232132"/>
                  <a:gd name="connsiteX6" fmla="*/ 0 w 842010"/>
                  <a:gd name="connsiteY6" fmla="*/ 56872 h 232132"/>
                  <a:gd name="connsiteX0" fmla="*/ 0 w 842010"/>
                  <a:gd name="connsiteY0" fmla="*/ 56872 h 244006"/>
                  <a:gd name="connsiteX1" fmla="*/ 409575 w 842010"/>
                  <a:gd name="connsiteY1" fmla="*/ 151 h 244006"/>
                  <a:gd name="connsiteX2" fmla="*/ 842010 w 842010"/>
                  <a:gd name="connsiteY2" fmla="*/ 56872 h 244006"/>
                  <a:gd name="connsiteX3" fmla="*/ 839986 w 842010"/>
                  <a:gd name="connsiteY3" fmla="*/ 244006 h 244006"/>
                  <a:gd name="connsiteX4" fmla="*/ 407908 w 842010"/>
                  <a:gd name="connsiteY4" fmla="*/ 189602 h 244006"/>
                  <a:gd name="connsiteX5" fmla="*/ 0 w 842010"/>
                  <a:gd name="connsiteY5" fmla="*/ 232132 h 244006"/>
                  <a:gd name="connsiteX6" fmla="*/ 0 w 842010"/>
                  <a:gd name="connsiteY6" fmla="*/ 56872 h 244006"/>
                  <a:gd name="connsiteX0" fmla="*/ 2024 w 844034"/>
                  <a:gd name="connsiteY0" fmla="*/ 56872 h 244006"/>
                  <a:gd name="connsiteX1" fmla="*/ 411599 w 844034"/>
                  <a:gd name="connsiteY1" fmla="*/ 151 h 244006"/>
                  <a:gd name="connsiteX2" fmla="*/ 844034 w 844034"/>
                  <a:gd name="connsiteY2" fmla="*/ 56872 h 244006"/>
                  <a:gd name="connsiteX3" fmla="*/ 842010 w 844034"/>
                  <a:gd name="connsiteY3" fmla="*/ 244006 h 244006"/>
                  <a:gd name="connsiteX4" fmla="*/ 409932 w 844034"/>
                  <a:gd name="connsiteY4" fmla="*/ 189602 h 244006"/>
                  <a:gd name="connsiteX5" fmla="*/ 0 w 844034"/>
                  <a:gd name="connsiteY5" fmla="*/ 244006 h 244006"/>
                  <a:gd name="connsiteX6" fmla="*/ 2024 w 844034"/>
                  <a:gd name="connsiteY6" fmla="*/ 56872 h 244006"/>
                  <a:gd name="connsiteX0" fmla="*/ 2024 w 844228"/>
                  <a:gd name="connsiteY0" fmla="*/ 56872 h 249943"/>
                  <a:gd name="connsiteX1" fmla="*/ 411599 w 844228"/>
                  <a:gd name="connsiteY1" fmla="*/ 151 h 249943"/>
                  <a:gd name="connsiteX2" fmla="*/ 844034 w 844228"/>
                  <a:gd name="connsiteY2" fmla="*/ 56872 h 249943"/>
                  <a:gd name="connsiteX3" fmla="*/ 844034 w 844228"/>
                  <a:gd name="connsiteY3" fmla="*/ 249943 h 249943"/>
                  <a:gd name="connsiteX4" fmla="*/ 409932 w 844228"/>
                  <a:gd name="connsiteY4" fmla="*/ 189602 h 249943"/>
                  <a:gd name="connsiteX5" fmla="*/ 0 w 844228"/>
                  <a:gd name="connsiteY5" fmla="*/ 244006 h 249943"/>
                  <a:gd name="connsiteX6" fmla="*/ 2024 w 844228"/>
                  <a:gd name="connsiteY6" fmla="*/ 56872 h 249943"/>
                  <a:gd name="connsiteX0" fmla="*/ 1 w 842205"/>
                  <a:gd name="connsiteY0" fmla="*/ 56816 h 249887"/>
                  <a:gd name="connsiteX1" fmla="*/ 409576 w 842205"/>
                  <a:gd name="connsiteY1" fmla="*/ 95 h 249887"/>
                  <a:gd name="connsiteX2" fmla="*/ 842011 w 842205"/>
                  <a:gd name="connsiteY2" fmla="*/ 56816 h 249887"/>
                  <a:gd name="connsiteX3" fmla="*/ 842011 w 842205"/>
                  <a:gd name="connsiteY3" fmla="*/ 249887 h 249887"/>
                  <a:gd name="connsiteX4" fmla="*/ 407909 w 842205"/>
                  <a:gd name="connsiteY4" fmla="*/ 189546 h 249887"/>
                  <a:gd name="connsiteX5" fmla="*/ 1 w 842205"/>
                  <a:gd name="connsiteY5" fmla="*/ 56816 h 249887"/>
                  <a:gd name="connsiteX0" fmla="*/ 53332 w 487628"/>
                  <a:gd name="connsiteY0" fmla="*/ 189450 h 249791"/>
                  <a:gd name="connsiteX1" fmla="*/ 54999 w 487628"/>
                  <a:gd name="connsiteY1" fmla="*/ -1 h 249791"/>
                  <a:gd name="connsiteX2" fmla="*/ 487434 w 487628"/>
                  <a:gd name="connsiteY2" fmla="*/ 56720 h 249791"/>
                  <a:gd name="connsiteX3" fmla="*/ 487434 w 487628"/>
                  <a:gd name="connsiteY3" fmla="*/ 249791 h 249791"/>
                  <a:gd name="connsiteX4" fmla="*/ 53332 w 487628"/>
                  <a:gd name="connsiteY4" fmla="*/ 189450 h 249791"/>
                  <a:gd name="connsiteX0" fmla="*/ 31787 w 466083"/>
                  <a:gd name="connsiteY0" fmla="*/ 189450 h 249791"/>
                  <a:gd name="connsiteX1" fmla="*/ 33454 w 466083"/>
                  <a:gd name="connsiteY1" fmla="*/ -1 h 249791"/>
                  <a:gd name="connsiteX2" fmla="*/ 465889 w 466083"/>
                  <a:gd name="connsiteY2" fmla="*/ 56720 h 249791"/>
                  <a:gd name="connsiteX3" fmla="*/ 465889 w 466083"/>
                  <a:gd name="connsiteY3" fmla="*/ 249791 h 249791"/>
                  <a:gd name="connsiteX4" fmla="*/ 31787 w 466083"/>
                  <a:gd name="connsiteY4" fmla="*/ 189450 h 249791"/>
                  <a:gd name="connsiteX0" fmla="*/ 31787 w 466083"/>
                  <a:gd name="connsiteY0" fmla="*/ 189450 h 249791"/>
                  <a:gd name="connsiteX1" fmla="*/ 33454 w 466083"/>
                  <a:gd name="connsiteY1" fmla="*/ -1 h 249791"/>
                  <a:gd name="connsiteX2" fmla="*/ 465889 w 466083"/>
                  <a:gd name="connsiteY2" fmla="*/ 56720 h 249791"/>
                  <a:gd name="connsiteX3" fmla="*/ 465889 w 466083"/>
                  <a:gd name="connsiteY3" fmla="*/ 249791 h 249791"/>
                  <a:gd name="connsiteX4" fmla="*/ 31787 w 466083"/>
                  <a:gd name="connsiteY4" fmla="*/ 189450 h 249791"/>
                  <a:gd name="connsiteX0" fmla="*/ 1407 w 435703"/>
                  <a:gd name="connsiteY0" fmla="*/ 189450 h 249791"/>
                  <a:gd name="connsiteX1" fmla="*/ 3074 w 435703"/>
                  <a:gd name="connsiteY1" fmla="*/ -1 h 249791"/>
                  <a:gd name="connsiteX2" fmla="*/ 435509 w 435703"/>
                  <a:gd name="connsiteY2" fmla="*/ 56720 h 249791"/>
                  <a:gd name="connsiteX3" fmla="*/ 435509 w 435703"/>
                  <a:gd name="connsiteY3" fmla="*/ 249791 h 249791"/>
                  <a:gd name="connsiteX4" fmla="*/ 1407 w 435703"/>
                  <a:gd name="connsiteY4" fmla="*/ 189450 h 249791"/>
                  <a:gd name="connsiteX0" fmla="*/ 1407 w 435703"/>
                  <a:gd name="connsiteY0" fmla="*/ 189452 h 249793"/>
                  <a:gd name="connsiteX1" fmla="*/ 3074 w 435703"/>
                  <a:gd name="connsiteY1" fmla="*/ 1 h 249793"/>
                  <a:gd name="connsiteX2" fmla="*/ 435509 w 435703"/>
                  <a:gd name="connsiteY2" fmla="*/ 56722 h 249793"/>
                  <a:gd name="connsiteX3" fmla="*/ 435509 w 435703"/>
                  <a:gd name="connsiteY3" fmla="*/ 249793 h 249793"/>
                  <a:gd name="connsiteX4" fmla="*/ 1407 w 435703"/>
                  <a:gd name="connsiteY4" fmla="*/ 189452 h 249793"/>
                  <a:gd name="connsiteX0" fmla="*/ 1407 w 435703"/>
                  <a:gd name="connsiteY0" fmla="*/ 189450 h 249791"/>
                  <a:gd name="connsiteX1" fmla="*/ 3074 w 435703"/>
                  <a:gd name="connsiteY1" fmla="*/ -1 h 249791"/>
                  <a:gd name="connsiteX2" fmla="*/ 435509 w 435703"/>
                  <a:gd name="connsiteY2" fmla="*/ 56720 h 249791"/>
                  <a:gd name="connsiteX3" fmla="*/ 435509 w 435703"/>
                  <a:gd name="connsiteY3" fmla="*/ 249791 h 249791"/>
                  <a:gd name="connsiteX4" fmla="*/ 1407 w 435703"/>
                  <a:gd name="connsiteY4" fmla="*/ 189450 h 249791"/>
                  <a:gd name="connsiteX0" fmla="*/ 1407 w 435703"/>
                  <a:gd name="connsiteY0" fmla="*/ 189452 h 249793"/>
                  <a:gd name="connsiteX1" fmla="*/ 3074 w 435703"/>
                  <a:gd name="connsiteY1" fmla="*/ 1 h 249793"/>
                  <a:gd name="connsiteX2" fmla="*/ 435509 w 435703"/>
                  <a:gd name="connsiteY2" fmla="*/ 56722 h 249793"/>
                  <a:gd name="connsiteX3" fmla="*/ 435509 w 435703"/>
                  <a:gd name="connsiteY3" fmla="*/ 249793 h 249793"/>
                  <a:gd name="connsiteX4" fmla="*/ 1407 w 435703"/>
                  <a:gd name="connsiteY4" fmla="*/ 189452 h 249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35703" h="249793">
                    <a:moveTo>
                      <a:pt x="1407" y="189452"/>
                    </a:moveTo>
                    <a:cubicBezTo>
                      <a:pt x="-2231" y="119990"/>
                      <a:pt x="2240" y="94726"/>
                      <a:pt x="3074" y="1"/>
                    </a:cubicBezTo>
                    <a:cubicBezTo>
                      <a:pt x="158649" y="1906"/>
                      <a:pt x="441920" y="16330"/>
                      <a:pt x="435509" y="56722"/>
                    </a:cubicBezTo>
                    <a:cubicBezTo>
                      <a:pt x="434834" y="119100"/>
                      <a:pt x="436184" y="187415"/>
                      <a:pt x="435509" y="249793"/>
                    </a:cubicBezTo>
                    <a:cubicBezTo>
                      <a:pt x="405245" y="209773"/>
                      <a:pt x="142079" y="190441"/>
                      <a:pt x="1407" y="189452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800"/>
              </a:p>
            </p:txBody>
          </p:sp>
        </p:grpSp>
        <p:grpSp>
          <p:nvGrpSpPr>
            <p:cNvPr id="338" name="Group 12017"/>
            <p:cNvGrpSpPr>
              <a:grpSpLocks/>
            </p:cNvGrpSpPr>
            <p:nvPr/>
          </p:nvGrpSpPr>
          <p:grpSpPr bwMode="auto">
            <a:xfrm>
              <a:off x="5425940" y="2040404"/>
              <a:ext cx="1676572" cy="492022"/>
              <a:chOff x="68580" y="329871"/>
              <a:chExt cx="96" cy="35"/>
            </a:xfrm>
          </p:grpSpPr>
          <p:grpSp>
            <p:nvGrpSpPr>
              <p:cNvPr id="340" name="Group 12018"/>
              <p:cNvGrpSpPr>
                <a:grpSpLocks/>
              </p:cNvGrpSpPr>
              <p:nvPr/>
            </p:nvGrpSpPr>
            <p:grpSpPr bwMode="auto">
              <a:xfrm>
                <a:off x="68580" y="329882"/>
                <a:ext cx="96" cy="22"/>
                <a:chOff x="68580" y="329882"/>
                <a:chExt cx="98" cy="24"/>
              </a:xfrm>
            </p:grpSpPr>
            <p:sp>
              <p:nvSpPr>
                <p:cNvPr id="342" name="Freeform 12019"/>
                <p:cNvSpPr>
                  <a:spLocks/>
                </p:cNvSpPr>
                <p:nvPr/>
              </p:nvSpPr>
              <p:spPr bwMode="auto">
                <a:xfrm>
                  <a:off x="68580" y="329882"/>
                  <a:ext cx="98" cy="24"/>
                </a:xfrm>
                <a:custGeom>
                  <a:avLst/>
                  <a:gdLst>
                    <a:gd name="T0" fmla="*/ 19 w 2856"/>
                    <a:gd name="T1" fmla="*/ 6 h 595"/>
                    <a:gd name="T2" fmla="*/ 2708 w 2856"/>
                    <a:gd name="T3" fmla="*/ 0 h 595"/>
                    <a:gd name="T4" fmla="*/ 2856 w 2856"/>
                    <a:gd name="T5" fmla="*/ 595 h 595"/>
                    <a:gd name="T6" fmla="*/ 0 w 2856"/>
                    <a:gd name="T7" fmla="*/ 592 h 595"/>
                    <a:gd name="T8" fmla="*/ 19 w 2856"/>
                    <a:gd name="T9" fmla="*/ 6 h 5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56" h="595">
                      <a:moveTo>
                        <a:pt x="19" y="6"/>
                      </a:moveTo>
                      <a:lnTo>
                        <a:pt x="2708" y="0"/>
                      </a:lnTo>
                      <a:lnTo>
                        <a:pt x="2856" y="595"/>
                      </a:lnTo>
                      <a:lnTo>
                        <a:pt x="0" y="592"/>
                      </a:lnTo>
                      <a:lnTo>
                        <a:pt x="19" y="6"/>
                      </a:lnTo>
                      <a:close/>
                    </a:path>
                  </a:pathLst>
                </a:custGeom>
                <a:solidFill>
                  <a:srgbClr val="FF9900"/>
                </a:solidFill>
                <a:ln w="19050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800"/>
                </a:p>
              </p:txBody>
            </p:sp>
            <p:sp>
              <p:nvSpPr>
                <p:cNvPr id="343" name="Freeform 12020"/>
                <p:cNvSpPr>
                  <a:spLocks/>
                </p:cNvSpPr>
                <p:nvPr/>
              </p:nvSpPr>
              <p:spPr bwMode="auto">
                <a:xfrm>
                  <a:off x="68580" y="329886"/>
                  <a:ext cx="97" cy="16"/>
                </a:xfrm>
                <a:custGeom>
                  <a:avLst/>
                  <a:gdLst>
                    <a:gd name="T0" fmla="*/ 10 w 3190"/>
                    <a:gd name="T1" fmla="*/ 0 h 440"/>
                    <a:gd name="T2" fmla="*/ 3090 w 3190"/>
                    <a:gd name="T3" fmla="*/ 0 h 440"/>
                    <a:gd name="T4" fmla="*/ 3190 w 3190"/>
                    <a:gd name="T5" fmla="*/ 440 h 440"/>
                    <a:gd name="T6" fmla="*/ 0 w 3190"/>
                    <a:gd name="T7" fmla="*/ 440 h 440"/>
                    <a:gd name="T8" fmla="*/ 10 w 3190"/>
                    <a:gd name="T9" fmla="*/ 0 h 4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90" h="440">
                      <a:moveTo>
                        <a:pt x="10" y="0"/>
                      </a:moveTo>
                      <a:lnTo>
                        <a:pt x="3090" y="0"/>
                      </a:lnTo>
                      <a:lnTo>
                        <a:pt x="3190" y="440"/>
                      </a:lnTo>
                      <a:lnTo>
                        <a:pt x="0" y="440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FF9900"/>
                </a:solidFill>
                <a:ln w="3175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800"/>
                </a:p>
              </p:txBody>
            </p:sp>
          </p:grpSp>
          <p:sp>
            <p:nvSpPr>
              <p:cNvPr id="341" name="Text Box 12021"/>
              <p:cNvSpPr txBox="1">
                <a:spLocks noChangeArrowheads="1"/>
              </p:cNvSpPr>
              <p:nvPr/>
            </p:nvSpPr>
            <p:spPr bwMode="auto">
              <a:xfrm>
                <a:off x="68580" y="329871"/>
                <a:ext cx="90" cy="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ru-RU" sz="800" b="0" i="1" u="none" strike="noStrike" baseline="0" dirty="0" smtClean="0">
                    <a:solidFill>
                      <a:srgbClr val="000000"/>
                    </a:solidFill>
                    <a:latin typeface="Impact"/>
                  </a:rPr>
                  <a:t>ГО и ЧС</a:t>
                </a:r>
                <a:endParaRPr lang="ru-RU" sz="800" b="0" i="1" u="none" strike="noStrike" baseline="0" dirty="0">
                  <a:solidFill>
                    <a:srgbClr val="000000"/>
                  </a:solidFill>
                  <a:latin typeface="Impact"/>
                </a:endParaRPr>
              </a:p>
              <a:p>
                <a:pPr algn="ctr" rtl="0">
                  <a:defRPr sz="1000"/>
                </a:pPr>
                <a:endParaRPr lang="ru-RU" sz="800" b="0" i="1" u="none" strike="noStrike" baseline="0" dirty="0">
                  <a:solidFill>
                    <a:srgbClr val="000000"/>
                  </a:solidFill>
                  <a:latin typeface="Impact"/>
                </a:endParaRPr>
              </a:p>
            </p:txBody>
          </p:sp>
        </p:grpSp>
        <p:sp>
          <p:nvSpPr>
            <p:cNvPr id="339" name="Freeform 12023"/>
            <p:cNvSpPr>
              <a:spLocks/>
            </p:cNvSpPr>
            <p:nvPr/>
          </p:nvSpPr>
          <p:spPr bwMode="auto">
            <a:xfrm>
              <a:off x="5393829" y="1047819"/>
              <a:ext cx="109766" cy="3196521"/>
            </a:xfrm>
            <a:custGeom>
              <a:avLst/>
              <a:gdLst>
                <a:gd name="T0" fmla="*/ 4 w 4"/>
                <a:gd name="T1" fmla="*/ 0 h 196"/>
                <a:gd name="T2" fmla="*/ 0 w 4"/>
                <a:gd name="T3" fmla="*/ 18 h 196"/>
                <a:gd name="T4" fmla="*/ 2 w 4"/>
                <a:gd name="T5" fmla="*/ 22 h 196"/>
                <a:gd name="T6" fmla="*/ 3 w 4"/>
                <a:gd name="T7" fmla="*/ 94 h 196"/>
                <a:gd name="T8" fmla="*/ 4 w 4"/>
                <a:gd name="T9" fmla="*/ 196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96">
                  <a:moveTo>
                    <a:pt x="4" y="0"/>
                  </a:moveTo>
                  <a:lnTo>
                    <a:pt x="0" y="18"/>
                  </a:lnTo>
                  <a:lnTo>
                    <a:pt x="2" y="22"/>
                  </a:lnTo>
                  <a:lnTo>
                    <a:pt x="3" y="94"/>
                  </a:lnTo>
                  <a:lnTo>
                    <a:pt x="4" y="196"/>
                  </a:lnTo>
                </a:path>
              </a:pathLst>
            </a:custGeom>
            <a:noFill/>
            <a:ln w="19050" cmpd="sng">
              <a:solidFill>
                <a:srgbClr xmlns:mc="http://schemas.openxmlformats.org/markup-compatibility/2006" xmlns:a14="http://schemas.microsoft.com/office/drawing/2010/main" val="FF0000" mc:Ignorable="a14" a14:legacySpreadsheetColorIndex="10"/>
              </a:solidFill>
              <a:round/>
              <a:headEnd/>
              <a:tailEnd/>
            </a:ln>
            <a:effectLst>
              <a:outerShdw dist="28398" dir="6993903" algn="ctr" rotWithShape="0">
                <a:srgbClr xmlns:mc="http://schemas.openxmlformats.org/markup-compatibility/2006" xmlns:a14="http://schemas.microsoft.com/office/drawing/2010/main" val="FFFF99" mc:Ignorable="a14" a14:legacySpreadsheetColorIndex="43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a14" a14:legacySpreadsheetColorIndex="65"/>
                  </a:solidFill>
                </a14:hiddenFill>
              </a:ext>
            </a:extLst>
          </p:spPr>
          <p:txBody>
            <a:bodyPr/>
            <a:lstStyle/>
            <a:p>
              <a:endParaRPr lang="ru-RU" sz="800"/>
            </a:p>
          </p:txBody>
        </p:sp>
      </p:grpSp>
      <p:sp>
        <p:nvSpPr>
          <p:cNvPr id="368" name="Text Box 654"/>
          <p:cNvSpPr txBox="1">
            <a:spLocks noChangeArrowheads="1"/>
          </p:cNvSpPr>
          <p:nvPr/>
        </p:nvSpPr>
        <p:spPr bwMode="auto">
          <a:xfrm>
            <a:off x="10749616" y="3994102"/>
            <a:ext cx="1532407" cy="245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5939" tIns="52970" rIns="105939" bIns="5297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900" b="0" dirty="0" smtClean="0">
                <a:latin typeface="Times New Roman" pitchFamily="18" charset="0"/>
              </a:rPr>
              <a:t>Медицинское учреждение</a:t>
            </a:r>
            <a:endParaRPr lang="ru-RU" sz="900" b="0" dirty="0">
              <a:latin typeface="Times New Roman" pitchFamily="18" charset="0"/>
            </a:endParaRPr>
          </a:p>
        </p:txBody>
      </p:sp>
      <p:sp>
        <p:nvSpPr>
          <p:cNvPr id="369" name="Rectangle 54"/>
          <p:cNvSpPr>
            <a:spLocks noChangeArrowheads="1"/>
          </p:cNvSpPr>
          <p:nvPr/>
        </p:nvSpPr>
        <p:spPr bwMode="auto">
          <a:xfrm>
            <a:off x="10450416" y="3965712"/>
            <a:ext cx="334754" cy="213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0" tIns="9040" rIns="9040" bIns="9040"/>
          <a:lstStyle/>
          <a:p>
            <a:pPr algn="ctr" defTabSz="652463"/>
            <a:r>
              <a:rPr lang="ru-RU" sz="900" dirty="0" smtClean="0">
                <a:cs typeface="Arial" charset="0"/>
              </a:rPr>
              <a:t>ОЦГБ</a:t>
            </a:r>
            <a:endParaRPr lang="ru-RU" sz="900" b="0" dirty="0">
              <a:cs typeface="Arial" charset="0"/>
            </a:endParaRPr>
          </a:p>
          <a:p>
            <a:pPr algn="ctr" defTabSz="652463"/>
            <a:r>
              <a:rPr lang="en-US" sz="900" b="0" dirty="0" smtClean="0">
                <a:cs typeface="Arial" charset="0"/>
              </a:rPr>
              <a:t>98</a:t>
            </a:r>
            <a:endParaRPr lang="ru-RU" sz="900" b="0" dirty="0">
              <a:cs typeface="Arial" charset="0"/>
            </a:endParaRPr>
          </a:p>
        </p:txBody>
      </p:sp>
      <p:pic>
        <p:nvPicPr>
          <p:cNvPr id="370" name="Picture 292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9627" y="4561892"/>
            <a:ext cx="395232" cy="248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1" name="Picture 288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2739" y="4821300"/>
            <a:ext cx="404215" cy="243218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" name="Picture 287"/>
          <p:cNvPicPr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2948" y="5109653"/>
            <a:ext cx="398729" cy="193950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10799995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13" name="Объект 4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3513726"/>
              </p:ext>
            </p:extLst>
          </p:nvPr>
        </p:nvGraphicFramePr>
        <p:xfrm>
          <a:off x="9891753" y="5330257"/>
          <a:ext cx="418468" cy="219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Фотография Photo Editor" r:id="rId11" imgW="7552381" imgH="3858164" progId="">
                  <p:embed/>
                </p:oleObj>
              </mc:Choice>
              <mc:Fallback>
                <p:oleObj name="Фотография Photo Editor" r:id="rId11" imgW="7552381" imgH="3858164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1753" y="5330257"/>
                        <a:ext cx="418468" cy="21974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4" name="Text Box 654"/>
          <p:cNvSpPr txBox="1">
            <a:spLocks noChangeArrowheads="1"/>
          </p:cNvSpPr>
          <p:nvPr/>
        </p:nvSpPr>
        <p:spPr bwMode="auto">
          <a:xfrm>
            <a:off x="10529310" y="4524505"/>
            <a:ext cx="511719" cy="245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5939" tIns="52970" rIns="105939" bIns="5297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900" b="0" dirty="0">
                <a:latin typeface="Times New Roman" pitchFamily="18" charset="0"/>
              </a:rPr>
              <a:t>ПСЧ</a:t>
            </a:r>
          </a:p>
        </p:txBody>
      </p:sp>
      <p:sp>
        <p:nvSpPr>
          <p:cNvPr id="415" name="Text Box 654"/>
          <p:cNvSpPr txBox="1">
            <a:spLocks noChangeArrowheads="1"/>
          </p:cNvSpPr>
          <p:nvPr/>
        </p:nvSpPr>
        <p:spPr bwMode="auto">
          <a:xfrm>
            <a:off x="10502111" y="4804276"/>
            <a:ext cx="1077836" cy="245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5939" tIns="52970" rIns="105939" bIns="5297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900" b="0" dirty="0" smtClean="0">
                <a:latin typeface="Times New Roman" pitchFamily="18" charset="0"/>
              </a:rPr>
              <a:t>О МВД</a:t>
            </a:r>
            <a:endParaRPr lang="ru-RU" sz="900" b="0" dirty="0">
              <a:latin typeface="Times New Roman" pitchFamily="18" charset="0"/>
            </a:endParaRPr>
          </a:p>
        </p:txBody>
      </p:sp>
      <p:sp>
        <p:nvSpPr>
          <p:cNvPr id="416" name="Text Box 654"/>
          <p:cNvSpPr txBox="1">
            <a:spLocks noChangeArrowheads="1"/>
          </p:cNvSpPr>
          <p:nvPr/>
        </p:nvSpPr>
        <p:spPr bwMode="auto">
          <a:xfrm>
            <a:off x="10483019" y="5094764"/>
            <a:ext cx="1560935" cy="245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5939" tIns="52970" rIns="105939" bIns="5297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900" b="0" dirty="0" smtClean="0">
                <a:latin typeface="Times New Roman" pitchFamily="18" charset="0"/>
              </a:rPr>
              <a:t>ОГ КЧС и ОПБ </a:t>
            </a:r>
            <a:endParaRPr lang="ru-RU" sz="900" b="0" dirty="0">
              <a:latin typeface="Times New Roman" pitchFamily="18" charset="0"/>
            </a:endParaRPr>
          </a:p>
        </p:txBody>
      </p:sp>
      <p:sp>
        <p:nvSpPr>
          <p:cNvPr id="417" name="Text Box 654"/>
          <p:cNvSpPr txBox="1">
            <a:spLocks noChangeArrowheads="1"/>
          </p:cNvSpPr>
          <p:nvPr/>
        </p:nvSpPr>
        <p:spPr bwMode="auto">
          <a:xfrm>
            <a:off x="10498853" y="5335303"/>
            <a:ext cx="749592" cy="245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5939" tIns="52970" rIns="105939" bIns="5297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900" b="0" dirty="0">
                <a:latin typeface="Times New Roman" pitchFamily="18" charset="0"/>
              </a:rPr>
              <a:t>БСМП</a:t>
            </a:r>
          </a:p>
        </p:txBody>
      </p:sp>
      <p:cxnSp>
        <p:nvCxnSpPr>
          <p:cNvPr id="418" name="Прямая соединительная линия 417"/>
          <p:cNvCxnSpPr/>
          <p:nvPr/>
        </p:nvCxnSpPr>
        <p:spPr>
          <a:xfrm>
            <a:off x="9902609" y="5680132"/>
            <a:ext cx="386388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9" name="TextBox 418"/>
          <p:cNvSpPr txBox="1"/>
          <p:nvPr/>
        </p:nvSpPr>
        <p:spPr>
          <a:xfrm>
            <a:off x="10483019" y="5572410"/>
            <a:ext cx="13689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/>
              <a:t>Маршруты выдвижения</a:t>
            </a:r>
            <a:endParaRPr lang="ru-RU" sz="800" dirty="0"/>
          </a:p>
        </p:txBody>
      </p:sp>
      <p:cxnSp>
        <p:nvCxnSpPr>
          <p:cNvPr id="420" name="Прямая соединительная линия 419"/>
          <p:cNvCxnSpPr/>
          <p:nvPr/>
        </p:nvCxnSpPr>
        <p:spPr>
          <a:xfrm>
            <a:off x="9886774" y="5897016"/>
            <a:ext cx="442231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1" name="TextBox 420"/>
          <p:cNvSpPr txBox="1"/>
          <p:nvPr/>
        </p:nvSpPr>
        <p:spPr>
          <a:xfrm>
            <a:off x="10522686" y="5805483"/>
            <a:ext cx="11393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/>
              <a:t>Маршрут эвакуации</a:t>
            </a:r>
            <a:endParaRPr lang="ru-RU" sz="800" dirty="0"/>
          </a:p>
        </p:txBody>
      </p:sp>
      <p:grpSp>
        <p:nvGrpSpPr>
          <p:cNvPr id="422" name="Группа 421"/>
          <p:cNvGrpSpPr/>
          <p:nvPr/>
        </p:nvGrpSpPr>
        <p:grpSpPr>
          <a:xfrm rot="10800000" flipH="1" flipV="1">
            <a:off x="7096128" y="5025589"/>
            <a:ext cx="379979" cy="391573"/>
            <a:chOff x="7886261" y="4851924"/>
            <a:chExt cx="261635" cy="156307"/>
          </a:xfrm>
        </p:grpSpPr>
        <p:sp>
          <p:nvSpPr>
            <p:cNvPr id="423" name="Rectangle 54"/>
            <p:cNvSpPr>
              <a:spLocks noChangeArrowheads="1"/>
            </p:cNvSpPr>
            <p:nvPr/>
          </p:nvSpPr>
          <p:spPr bwMode="auto">
            <a:xfrm>
              <a:off x="7892138" y="4930310"/>
              <a:ext cx="255758" cy="715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0" tIns="9040" rIns="9040" bIns="9040"/>
            <a:lstStyle/>
            <a:p>
              <a:pPr algn="ctr" defTabSz="652463"/>
              <a:r>
                <a:rPr lang="ru-RU" sz="500" dirty="0" smtClean="0">
                  <a:cs typeface="Arial" charset="0"/>
                </a:rPr>
                <a:t>ОЦГБ</a:t>
              </a:r>
              <a:endParaRPr lang="ru-RU" sz="500" b="0" dirty="0">
                <a:cs typeface="Arial" charset="0"/>
              </a:endParaRPr>
            </a:p>
            <a:p>
              <a:pPr algn="ctr" defTabSz="652463"/>
              <a:r>
                <a:rPr lang="ru-RU" sz="500" b="0" dirty="0" smtClean="0">
                  <a:cs typeface="Arial" charset="0"/>
                </a:rPr>
                <a:t>98</a:t>
              </a:r>
              <a:endParaRPr lang="ru-RU" sz="500" b="0" dirty="0">
                <a:cs typeface="Arial" charset="0"/>
              </a:endParaRPr>
            </a:p>
          </p:txBody>
        </p:sp>
        <p:grpSp>
          <p:nvGrpSpPr>
            <p:cNvPr id="424" name="Group 56"/>
            <p:cNvGrpSpPr>
              <a:grpSpLocks/>
            </p:cNvGrpSpPr>
            <p:nvPr/>
          </p:nvGrpSpPr>
          <p:grpSpPr bwMode="auto">
            <a:xfrm>
              <a:off x="7886261" y="4851924"/>
              <a:ext cx="227972" cy="156307"/>
              <a:chOff x="0" y="1"/>
              <a:chExt cx="20000" cy="19998"/>
            </a:xfrm>
          </p:grpSpPr>
          <p:sp>
            <p:nvSpPr>
              <p:cNvPr id="425" name="Rectangle 57"/>
              <p:cNvSpPr>
                <a:spLocks noChangeArrowheads="1"/>
              </p:cNvSpPr>
              <p:nvPr/>
            </p:nvSpPr>
            <p:spPr bwMode="auto">
              <a:xfrm>
                <a:off x="0" y="7755"/>
                <a:ext cx="20000" cy="12244"/>
              </a:xfrm>
              <a:prstGeom prst="rect">
                <a:avLst/>
              </a:prstGeom>
              <a:noFill/>
              <a:ln w="22225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65064" tIns="32532" rIns="65064" bIns="32532"/>
              <a:lstStyle/>
              <a:p>
                <a:pPr algn="ctr" defTabSz="652463"/>
                <a:endParaRPr lang="ru-RU" sz="1500" b="0">
                  <a:cs typeface="Arial" charset="0"/>
                </a:endParaRPr>
              </a:p>
            </p:txBody>
          </p:sp>
          <p:sp>
            <p:nvSpPr>
              <p:cNvPr id="426" name="Line 58"/>
              <p:cNvSpPr>
                <a:spLocks noChangeShapeType="1"/>
              </p:cNvSpPr>
              <p:nvPr/>
            </p:nvSpPr>
            <p:spPr bwMode="auto">
              <a:xfrm flipV="1">
                <a:off x="161" y="1"/>
                <a:ext cx="10170" cy="7779"/>
              </a:xfrm>
              <a:prstGeom prst="line">
                <a:avLst/>
              </a:prstGeom>
              <a:noFill/>
              <a:ln w="22225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7" name="Line 59"/>
              <p:cNvSpPr>
                <a:spLocks noChangeShapeType="1"/>
              </p:cNvSpPr>
              <p:nvPr/>
            </p:nvSpPr>
            <p:spPr bwMode="auto">
              <a:xfrm>
                <a:off x="10475" y="2"/>
                <a:ext cx="9364" cy="7309"/>
              </a:xfrm>
              <a:prstGeom prst="line">
                <a:avLst/>
              </a:prstGeom>
              <a:noFill/>
              <a:ln w="22225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28" name="Group 60"/>
              <p:cNvGrpSpPr>
                <a:grpSpLocks/>
              </p:cNvGrpSpPr>
              <p:nvPr/>
            </p:nvGrpSpPr>
            <p:grpSpPr bwMode="auto">
              <a:xfrm>
                <a:off x="8961" y="3009"/>
                <a:ext cx="2336" cy="3408"/>
                <a:chOff x="5" y="2"/>
                <a:chExt cx="20007" cy="19999"/>
              </a:xfrm>
            </p:grpSpPr>
            <p:sp>
              <p:nvSpPr>
                <p:cNvPr id="429" name="Line 61"/>
                <p:cNvSpPr>
                  <a:spLocks noChangeShapeType="1"/>
                </p:cNvSpPr>
                <p:nvPr/>
              </p:nvSpPr>
              <p:spPr bwMode="auto">
                <a:xfrm>
                  <a:off x="9649" y="2"/>
                  <a:ext cx="137" cy="19999"/>
                </a:xfrm>
                <a:prstGeom prst="line">
                  <a:avLst/>
                </a:prstGeom>
                <a:noFill/>
                <a:ln w="22225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30" name="Line 62"/>
                <p:cNvSpPr>
                  <a:spLocks noChangeShapeType="1"/>
                </p:cNvSpPr>
                <p:nvPr/>
              </p:nvSpPr>
              <p:spPr bwMode="auto">
                <a:xfrm>
                  <a:off x="5" y="11587"/>
                  <a:ext cx="20007" cy="140"/>
                </a:xfrm>
                <a:prstGeom prst="line">
                  <a:avLst/>
                </a:prstGeom>
                <a:noFill/>
                <a:ln w="22225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431" name="Группа 430"/>
          <p:cNvGrpSpPr/>
          <p:nvPr/>
        </p:nvGrpSpPr>
        <p:grpSpPr>
          <a:xfrm>
            <a:off x="7936733" y="5572410"/>
            <a:ext cx="588958" cy="634059"/>
            <a:chOff x="8400301" y="5824546"/>
            <a:chExt cx="707300" cy="906611"/>
          </a:xfrm>
        </p:grpSpPr>
        <p:grpSp>
          <p:nvGrpSpPr>
            <p:cNvPr id="432" name="Группа 431"/>
            <p:cNvGrpSpPr/>
            <p:nvPr/>
          </p:nvGrpSpPr>
          <p:grpSpPr>
            <a:xfrm>
              <a:off x="8400301" y="5824546"/>
              <a:ext cx="707300" cy="906611"/>
              <a:chOff x="8400301" y="5824546"/>
              <a:chExt cx="707300" cy="906611"/>
            </a:xfrm>
          </p:grpSpPr>
          <p:cxnSp>
            <p:nvCxnSpPr>
              <p:cNvPr id="434" name="Прямая соединительная линия 433"/>
              <p:cNvCxnSpPr/>
              <p:nvPr/>
            </p:nvCxnSpPr>
            <p:spPr>
              <a:xfrm>
                <a:off x="9070570" y="5826195"/>
                <a:ext cx="37031" cy="904962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5" name="Прямая соединительная линия 434"/>
              <p:cNvCxnSpPr/>
              <p:nvPr/>
            </p:nvCxnSpPr>
            <p:spPr>
              <a:xfrm flipH="1">
                <a:off x="8460432" y="5824546"/>
                <a:ext cx="610138" cy="7346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6" name="Прямая соединительная линия 435"/>
              <p:cNvCxnSpPr/>
              <p:nvPr/>
            </p:nvCxnSpPr>
            <p:spPr>
              <a:xfrm flipH="1" flipV="1">
                <a:off x="8460432" y="6022784"/>
                <a:ext cx="610138" cy="393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7" name="Дуга 436"/>
              <p:cNvSpPr/>
              <p:nvPr/>
            </p:nvSpPr>
            <p:spPr>
              <a:xfrm flipH="1">
                <a:off x="8400301" y="5898011"/>
                <a:ext cx="192147" cy="124773"/>
              </a:xfrm>
              <a:prstGeom prst="arc">
                <a:avLst>
                  <a:gd name="adj1" fmla="val 16200000"/>
                  <a:gd name="adj2" fmla="val 5110666"/>
                </a:avLst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433" name="TextBox 432"/>
            <p:cNvSpPr txBox="1"/>
            <p:nvPr/>
          </p:nvSpPr>
          <p:spPr>
            <a:xfrm>
              <a:off x="8505801" y="5846704"/>
              <a:ext cx="601800" cy="2640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00" b="1" dirty="0" smtClean="0"/>
                <a:t>ПСЧ-46</a:t>
              </a:r>
              <a:endParaRPr lang="ru-RU" sz="600" b="1" dirty="0"/>
            </a:p>
          </p:txBody>
        </p:sp>
      </p:grpSp>
      <p:cxnSp>
        <p:nvCxnSpPr>
          <p:cNvPr id="441" name="Прямая соединительная линия 440"/>
          <p:cNvCxnSpPr/>
          <p:nvPr/>
        </p:nvCxnSpPr>
        <p:spPr>
          <a:xfrm flipV="1">
            <a:off x="8525691" y="5897016"/>
            <a:ext cx="575779" cy="30945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Прямая соединительная линия 442"/>
          <p:cNvCxnSpPr/>
          <p:nvPr/>
        </p:nvCxnSpPr>
        <p:spPr>
          <a:xfrm flipH="1" flipV="1">
            <a:off x="8729330" y="5195298"/>
            <a:ext cx="372140" cy="7017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Прямая соединительная линия 444"/>
          <p:cNvCxnSpPr/>
          <p:nvPr/>
        </p:nvCxnSpPr>
        <p:spPr>
          <a:xfrm flipH="1" flipV="1">
            <a:off x="6879771" y="5002027"/>
            <a:ext cx="1849559" cy="2154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7" name="Прямая соединительная линия 446"/>
          <p:cNvCxnSpPr/>
          <p:nvPr/>
        </p:nvCxnSpPr>
        <p:spPr>
          <a:xfrm flipH="1">
            <a:off x="2772161" y="4963615"/>
            <a:ext cx="4102279" cy="10090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Прямая соединительная линия 449"/>
          <p:cNvCxnSpPr>
            <a:stCxn id="426" idx="0"/>
          </p:cNvCxnSpPr>
          <p:nvPr/>
        </p:nvCxnSpPr>
        <p:spPr>
          <a:xfrm flipH="1" flipV="1">
            <a:off x="6938727" y="5007101"/>
            <a:ext cx="160066" cy="17080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Прямая соединительная линия 451"/>
          <p:cNvCxnSpPr/>
          <p:nvPr/>
        </p:nvCxnSpPr>
        <p:spPr>
          <a:xfrm flipH="1" flipV="1">
            <a:off x="1869695" y="4179069"/>
            <a:ext cx="917196" cy="89802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Прямая соединительная линия 454"/>
          <p:cNvCxnSpPr>
            <a:endCxn id="458" idx="0"/>
          </p:cNvCxnSpPr>
          <p:nvPr/>
        </p:nvCxnSpPr>
        <p:spPr>
          <a:xfrm flipH="1" flipV="1">
            <a:off x="1265274" y="3912781"/>
            <a:ext cx="572569" cy="23274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8" name="Полилиния 457"/>
          <p:cNvSpPr/>
          <p:nvPr/>
        </p:nvSpPr>
        <p:spPr>
          <a:xfrm>
            <a:off x="754835" y="3423684"/>
            <a:ext cx="510439" cy="489097"/>
          </a:xfrm>
          <a:custGeom>
            <a:avLst/>
            <a:gdLst>
              <a:gd name="connsiteX0" fmla="*/ 510439 w 510439"/>
              <a:gd name="connsiteY0" fmla="*/ 489097 h 489097"/>
              <a:gd name="connsiteX1" fmla="*/ 361584 w 510439"/>
              <a:gd name="connsiteY1" fmla="*/ 478465 h 489097"/>
              <a:gd name="connsiteX2" fmla="*/ 329686 w 510439"/>
              <a:gd name="connsiteY2" fmla="*/ 457200 h 489097"/>
              <a:gd name="connsiteX3" fmla="*/ 255258 w 510439"/>
              <a:gd name="connsiteY3" fmla="*/ 446567 h 489097"/>
              <a:gd name="connsiteX4" fmla="*/ 74505 w 510439"/>
              <a:gd name="connsiteY4" fmla="*/ 414669 h 489097"/>
              <a:gd name="connsiteX5" fmla="*/ 21342 w 510439"/>
              <a:gd name="connsiteY5" fmla="*/ 361507 h 489097"/>
              <a:gd name="connsiteX6" fmla="*/ 10709 w 510439"/>
              <a:gd name="connsiteY6" fmla="*/ 233916 h 489097"/>
              <a:gd name="connsiteX7" fmla="*/ 21342 w 510439"/>
              <a:gd name="connsiteY7" fmla="*/ 95693 h 489097"/>
              <a:gd name="connsiteX8" fmla="*/ 53239 w 510439"/>
              <a:gd name="connsiteY8" fmla="*/ 10632 h 489097"/>
              <a:gd name="connsiteX9" fmla="*/ 42607 w 510439"/>
              <a:gd name="connsiteY9" fmla="*/ 0 h 489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10439" h="489097">
                <a:moveTo>
                  <a:pt x="510439" y="489097"/>
                </a:moveTo>
                <a:cubicBezTo>
                  <a:pt x="460821" y="485553"/>
                  <a:pt x="410572" y="487110"/>
                  <a:pt x="361584" y="478465"/>
                </a:cubicBezTo>
                <a:cubicBezTo>
                  <a:pt x="349000" y="476244"/>
                  <a:pt x="341926" y="460872"/>
                  <a:pt x="329686" y="457200"/>
                </a:cubicBezTo>
                <a:cubicBezTo>
                  <a:pt x="305682" y="449999"/>
                  <a:pt x="280067" y="450111"/>
                  <a:pt x="255258" y="446567"/>
                </a:cubicBezTo>
                <a:cubicBezTo>
                  <a:pt x="153058" y="378435"/>
                  <a:pt x="348651" y="501241"/>
                  <a:pt x="74505" y="414669"/>
                </a:cubicBezTo>
                <a:cubicBezTo>
                  <a:pt x="50607" y="407122"/>
                  <a:pt x="21342" y="361507"/>
                  <a:pt x="21342" y="361507"/>
                </a:cubicBezTo>
                <a:cubicBezTo>
                  <a:pt x="-6740" y="277259"/>
                  <a:pt x="-3608" y="319822"/>
                  <a:pt x="10709" y="233916"/>
                </a:cubicBezTo>
                <a:cubicBezTo>
                  <a:pt x="14253" y="187842"/>
                  <a:pt x="12826" y="141112"/>
                  <a:pt x="21342" y="95693"/>
                </a:cubicBezTo>
                <a:cubicBezTo>
                  <a:pt x="43341" y="-21636"/>
                  <a:pt x="53239" y="175878"/>
                  <a:pt x="53239" y="10632"/>
                </a:cubicBezTo>
                <a:lnTo>
                  <a:pt x="42607" y="0"/>
                </a:ln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62" name="Прямая соединительная линия 461"/>
          <p:cNvCxnSpPr>
            <a:stCxn id="458" idx="8"/>
          </p:cNvCxnSpPr>
          <p:nvPr/>
        </p:nvCxnSpPr>
        <p:spPr>
          <a:xfrm flipH="1" flipV="1">
            <a:off x="0" y="2864985"/>
            <a:ext cx="808074" cy="56933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Прямая соединительная линия 463"/>
          <p:cNvCxnSpPr/>
          <p:nvPr/>
        </p:nvCxnSpPr>
        <p:spPr>
          <a:xfrm flipV="1">
            <a:off x="-17947" y="2731251"/>
            <a:ext cx="64011" cy="1652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Прямая соединительная линия 465"/>
          <p:cNvCxnSpPr/>
          <p:nvPr/>
        </p:nvCxnSpPr>
        <p:spPr>
          <a:xfrm flipV="1">
            <a:off x="51345" y="1769206"/>
            <a:ext cx="1687662" cy="984157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6271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129</Words>
  <Application>Microsoft Office PowerPoint</Application>
  <PresentationFormat>Широкоэкранный</PresentationFormat>
  <Paragraphs>49</Paragraphs>
  <Slides>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Impact</vt:lpstr>
      <vt:lpstr>Times New Roman</vt:lpstr>
      <vt:lpstr>Тема Office</vt:lpstr>
      <vt:lpstr>Фотография Photo Editor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15</cp:revision>
  <dcterms:created xsi:type="dcterms:W3CDTF">2022-08-08T04:17:33Z</dcterms:created>
  <dcterms:modified xsi:type="dcterms:W3CDTF">2022-08-09T09:01:36Z</dcterms:modified>
</cp:coreProperties>
</file>