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8" r:id="rId3"/>
    <p:sldId id="262" r:id="rId4"/>
    <p:sldId id="264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49859-EEB9-4B4C-98CB-628C97A8D8CC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D837E8-975F-4DFF-BDDF-A787DA45AE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664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837E8-975F-4DFF-BDDF-A787DA45AE9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074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3024336"/>
          </a:xfrm>
        </p:spPr>
        <p:txBody>
          <a:bodyPr>
            <a:noAutofit/>
          </a:bodyPr>
          <a:lstStyle/>
          <a:p>
            <a:r>
              <a:rPr lang="ru-RU" sz="4000" b="1" i="1" dirty="0" smtClean="0"/>
              <a:t>Программа</a:t>
            </a:r>
            <a:r>
              <a:rPr lang="ru-RU" sz="4000" i="1" dirty="0"/>
              <a:t/>
            </a:r>
            <a:br>
              <a:rPr lang="ru-RU" sz="4000" i="1" dirty="0"/>
            </a:br>
            <a:r>
              <a:rPr lang="ru-RU" sz="4000" b="1" i="1" smtClean="0"/>
              <a:t>Комплексного развития транспортной  </a:t>
            </a:r>
            <a:r>
              <a:rPr lang="ru-RU" sz="4000" b="1" i="1" smtClean="0"/>
              <a:t>инфраструктуры</a:t>
            </a:r>
            <a:r>
              <a:rPr lang="ru-RU" sz="4000" i="1" dirty="0"/>
              <a:t/>
            </a:r>
            <a:br>
              <a:rPr lang="ru-RU" sz="4000" i="1" dirty="0"/>
            </a:br>
            <a:r>
              <a:rPr lang="ru-RU" sz="4000" b="1" i="1" dirty="0" smtClean="0"/>
              <a:t>Новосибирской агломерации</a:t>
            </a:r>
            <a:endParaRPr lang="ru-RU" sz="4000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523" y="4221088"/>
            <a:ext cx="1980953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173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Перечень объектов на 2017 год</a:t>
            </a:r>
            <a:br>
              <a:rPr lang="ru-RU" sz="3600" dirty="0" smtClean="0"/>
            </a:br>
            <a:r>
              <a:rPr lang="ru-RU" sz="3600" dirty="0" smtClean="0"/>
              <a:t>города Оби</a:t>
            </a:r>
            <a:endParaRPr lang="ru-RU" sz="3600" dirty="0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8258838"/>
              </p:ext>
            </p:extLst>
          </p:nvPr>
        </p:nvGraphicFramePr>
        <p:xfrm>
          <a:off x="395536" y="2674938"/>
          <a:ext cx="8424936" cy="3536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468"/>
                <a:gridCol w="2288222"/>
                <a:gridCol w="1924246"/>
              </a:tblGrid>
              <a:tr h="412961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мероприятий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финансирования,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29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Областной бюджет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Местный бюджет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78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Капитальный ремонт автодороги по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ул.Вокзальная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(2,7км)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64220,81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1456,7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78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Ремонт автодороги по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ул.Ломоносова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(2,0км)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28469,92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1095,66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920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Комплекс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мероприятий по улучшению дорожных условий на аварийно-опасных участках (4 участка)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4000,0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215,86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67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96690,07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2769,22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5252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1770857"/>
              </p:ext>
            </p:extLst>
          </p:nvPr>
        </p:nvGraphicFramePr>
        <p:xfrm>
          <a:off x="539551" y="2674938"/>
          <a:ext cx="8136905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5"/>
                <a:gridCol w="3240360"/>
              </a:tblGrid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мероприятий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Предварительная стоимость объекта,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Ремонт автодороги по ул. Линейная (0,59км)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11600,0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Ремонт автодороги по ул.2-я Северная (1,23км)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24100,0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Ремонт автодороги по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пер.Планировочный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(0,3км)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5500,0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41200,0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Перечень объектов на </a:t>
            </a:r>
            <a:r>
              <a:rPr lang="ru-RU" dirty="0" smtClean="0"/>
              <a:t>2018 год города Оби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4289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7393158"/>
              </p:ext>
            </p:extLst>
          </p:nvPr>
        </p:nvGraphicFramePr>
        <p:xfrm>
          <a:off x="871538" y="2674938"/>
          <a:ext cx="7408886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443"/>
                <a:gridCol w="3704443"/>
              </a:tblGrid>
              <a:tr h="8000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мероприятий</a:t>
                      </a:r>
                    </a:p>
                    <a:p>
                      <a:endParaRPr lang="ru-RU" dirty="0"/>
                    </a:p>
                  </a:txBody>
                  <a:tcPr marL="91343" marR="9134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Предварительная стоимость объекта,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 marL="91343" marR="913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11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Ремонт автодороги непрерывного движения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ул.Строительная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ул.Железнодорожная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ул.Байдукова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(3км.)</a:t>
                      </a:r>
                      <a:endParaRPr lang="ru-RU" dirty="0"/>
                    </a:p>
                  </a:txBody>
                  <a:tcPr marL="91343" marR="9134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59000, 0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343" marR="913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Перечень объектов на </a:t>
            </a:r>
            <a:r>
              <a:rPr lang="ru-RU" dirty="0" smtClean="0"/>
              <a:t>2019 </a:t>
            </a:r>
            <a:r>
              <a:rPr lang="ru-RU" dirty="0"/>
              <a:t>год города Оби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869159"/>
            <a:ext cx="4464496" cy="1800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409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6585" y="116632"/>
            <a:ext cx="8229600" cy="1252728"/>
          </a:xfrm>
        </p:spPr>
        <p:txBody>
          <a:bodyPr/>
          <a:lstStyle/>
          <a:p>
            <a:endParaRPr lang="ru-RU"/>
          </a:p>
        </p:txBody>
      </p:sp>
      <p:pic>
        <p:nvPicPr>
          <p:cNvPr id="1027" name="Picture 3" descr="C:\Users\Храмкина\Desktop\Мои документы\Программы 2016 - 2018\Безопасные и качественные дороги\карта вариант 1(1) - коп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93" y="320013"/>
            <a:ext cx="8856984" cy="6205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6617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ru-RU" sz="5400" dirty="0" smtClean="0"/>
          </a:p>
          <a:p>
            <a:pPr algn="ctr"/>
            <a:r>
              <a:rPr lang="ru-RU" sz="5400" dirty="0" smtClean="0"/>
              <a:t>СПАСИБО ЗА ВНИМАНИЕ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8773369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297</TotalTime>
  <Words>131</Words>
  <Application>Microsoft Office PowerPoint</Application>
  <PresentationFormat>Экран (4:3)</PresentationFormat>
  <Paragraphs>38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Программа Комплексного развития транспортной  инфраструктуры Новосибирской агломерации</vt:lpstr>
      <vt:lpstr>Перечень объектов на 2017 год города Оби</vt:lpstr>
      <vt:lpstr>Перечень объектов на 2018 год города Оби</vt:lpstr>
      <vt:lpstr>Перечень объектов на 2019 год города Оби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«Комплексное развитие систем транспортной  инфраструктуры города Оби Новосибирской области на 2016 –2020 г.г. и с перспективой до  2032 года» </dc:title>
  <dc:creator>Храмкина</dc:creator>
  <cp:lastModifiedBy>Храмкина</cp:lastModifiedBy>
  <cp:revision>24</cp:revision>
  <dcterms:created xsi:type="dcterms:W3CDTF">2017-03-22T08:16:04Z</dcterms:created>
  <dcterms:modified xsi:type="dcterms:W3CDTF">2017-04-20T11:15:30Z</dcterms:modified>
</cp:coreProperties>
</file>